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12192000" cy="6858000"/>
  <p:notesSz cx="680878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1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7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0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1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5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8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7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8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3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D001-DD62-4CBD-BC5E-509B9157FC9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EA46-F61D-46DE-9CBE-277F8A488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9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517208"/>
            <a:ext cx="6719570" cy="574389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7000" y="292418"/>
            <a:ext cx="4257675" cy="4571682"/>
          </a:xfrm>
          <a:prstGeom prst="wedgeEllipseCallout">
            <a:avLst>
              <a:gd name="adj1" fmla="val 119255"/>
              <a:gd name="adj2" fmla="val -82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casta</a:t>
            </a:r>
            <a:r>
              <a:rPr lang="en-GB" sz="3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GB" sz="3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largo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321300"/>
            <a:ext cx="1308100" cy="1257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>
            <a:off x="10528300" y="811054"/>
            <a:ext cx="698500" cy="5450046"/>
          </a:xfrm>
          <a:prstGeom prst="rightBrace">
            <a:avLst>
              <a:gd name="adj1" fmla="val 8333"/>
              <a:gd name="adj2" fmla="val 4955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356591"/>
            <a:ext cx="3670300" cy="298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0" y="822325"/>
            <a:ext cx="3810000" cy="5000625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13650" y="990600"/>
            <a:ext cx="3765550" cy="1790700"/>
          </a:xfrm>
          <a:prstGeom prst="wedgeEllipseCallout">
            <a:avLst>
              <a:gd name="adj1" fmla="val -165176"/>
              <a:gd name="adj2" fmla="val 713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liso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75300" y="3517900"/>
            <a:ext cx="0" cy="2825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4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oustache celebr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65137"/>
            <a:ext cx="43815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12875" y="749300"/>
            <a:ext cx="3765550" cy="1790700"/>
          </a:xfrm>
          <a:prstGeom prst="wedgeEllipseCallout">
            <a:avLst>
              <a:gd name="adj1" fmla="val 150843"/>
              <a:gd name="adj2" fmla="val 819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Llevo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bigote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4884737"/>
            <a:ext cx="3714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ue eyes celeb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752475"/>
            <a:ext cx="562292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13650" y="990600"/>
            <a:ext cx="3765550" cy="1790700"/>
          </a:xfrm>
          <a:prstGeom prst="wedgeEllipseCallout">
            <a:avLst>
              <a:gd name="adj1" fmla="val -157082"/>
              <a:gd name="adj2" fmla="val 1614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azules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0515600" y="5219700"/>
            <a:ext cx="1295400" cy="1257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5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anning tatum green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406400"/>
            <a:ext cx="6130925" cy="59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13650" y="990600"/>
            <a:ext cx="3765550" cy="2413000"/>
          </a:xfrm>
          <a:prstGeom prst="wedgeEllipseCallout">
            <a:avLst>
              <a:gd name="adj1" fmla="val -141568"/>
              <a:gd name="adj2" fmla="val 985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verdes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0528300" y="5422900"/>
            <a:ext cx="1384300" cy="11811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0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elebrity brown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" y="396874"/>
            <a:ext cx="6524625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13650" y="990600"/>
            <a:ext cx="3765550" cy="2413000"/>
          </a:xfrm>
          <a:prstGeom prst="wedgeEllipseCallout">
            <a:avLst>
              <a:gd name="adj1" fmla="val -141568"/>
              <a:gd name="adj2" fmla="val 985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marrones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0750550" y="5397500"/>
            <a:ext cx="1257300" cy="1181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9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elebrity shoulder length hairsty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elebrity shoulder length hairsty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55" y="312738"/>
            <a:ext cx="5376307" cy="6294123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2774" y="582411"/>
            <a:ext cx="5878177" cy="1877454"/>
          </a:xfrm>
          <a:prstGeom prst="wedgeEllipseCallout">
            <a:avLst>
              <a:gd name="adj1" fmla="val 77091"/>
              <a:gd name="adj2" fmla="val 7638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hasta </a:t>
            </a:r>
            <a:r>
              <a:rPr lang="en-GB" sz="3600" u="sng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36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hombros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11072790" y="829792"/>
            <a:ext cx="698500" cy="3626297"/>
          </a:xfrm>
          <a:prstGeom prst="rightBrace">
            <a:avLst>
              <a:gd name="adj1" fmla="val 8333"/>
              <a:gd name="adj2" fmla="val 4955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urly hair celebrit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444500"/>
            <a:ext cx="5928360" cy="59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16650" y="711200"/>
            <a:ext cx="4565650" cy="1600200"/>
          </a:xfrm>
          <a:prstGeom prst="wedgeEllipseCallout">
            <a:avLst>
              <a:gd name="adj1" fmla="val -89703"/>
              <a:gd name="adj2" fmla="val 65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rizado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urly hai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410676"/>
            <a:ext cx="3184525" cy="31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1060756" y="643300"/>
            <a:ext cx="706736" cy="1755460"/>
          </a:xfrm>
          <a:custGeom>
            <a:avLst/>
            <a:gdLst>
              <a:gd name="connsiteX0" fmla="*/ 198736 w 1011467"/>
              <a:gd name="connsiteY0" fmla="*/ 394093 h 3470353"/>
              <a:gd name="connsiteX1" fmla="*/ 440036 w 1011467"/>
              <a:gd name="connsiteY1" fmla="*/ 368693 h 3470353"/>
              <a:gd name="connsiteX2" fmla="*/ 516236 w 1011467"/>
              <a:gd name="connsiteY2" fmla="*/ 330593 h 3470353"/>
              <a:gd name="connsiteX3" fmla="*/ 579736 w 1011467"/>
              <a:gd name="connsiteY3" fmla="*/ 317893 h 3470353"/>
              <a:gd name="connsiteX4" fmla="*/ 643236 w 1011467"/>
              <a:gd name="connsiteY4" fmla="*/ 241693 h 3470353"/>
              <a:gd name="connsiteX5" fmla="*/ 655936 w 1011467"/>
              <a:gd name="connsiteY5" fmla="*/ 190893 h 3470353"/>
              <a:gd name="connsiteX6" fmla="*/ 681336 w 1011467"/>
              <a:gd name="connsiteY6" fmla="*/ 140093 h 3470353"/>
              <a:gd name="connsiteX7" fmla="*/ 668636 w 1011467"/>
              <a:gd name="connsiteY7" fmla="*/ 13093 h 3470353"/>
              <a:gd name="connsiteX8" fmla="*/ 541636 w 1011467"/>
              <a:gd name="connsiteY8" fmla="*/ 13093 h 3470353"/>
              <a:gd name="connsiteX9" fmla="*/ 465436 w 1011467"/>
              <a:gd name="connsiteY9" fmla="*/ 89293 h 3470353"/>
              <a:gd name="connsiteX10" fmla="*/ 414636 w 1011467"/>
              <a:gd name="connsiteY10" fmla="*/ 127393 h 3470353"/>
              <a:gd name="connsiteX11" fmla="*/ 376536 w 1011467"/>
              <a:gd name="connsiteY11" fmla="*/ 178193 h 3470353"/>
              <a:gd name="connsiteX12" fmla="*/ 338436 w 1011467"/>
              <a:gd name="connsiteY12" fmla="*/ 203593 h 3470353"/>
              <a:gd name="connsiteX13" fmla="*/ 274936 w 1011467"/>
              <a:gd name="connsiteY13" fmla="*/ 267093 h 3470353"/>
              <a:gd name="connsiteX14" fmla="*/ 198736 w 1011467"/>
              <a:gd name="connsiteY14" fmla="*/ 355993 h 3470353"/>
              <a:gd name="connsiteX15" fmla="*/ 173336 w 1011467"/>
              <a:gd name="connsiteY15" fmla="*/ 394093 h 3470353"/>
              <a:gd name="connsiteX16" fmla="*/ 135236 w 1011467"/>
              <a:gd name="connsiteY16" fmla="*/ 432193 h 3470353"/>
              <a:gd name="connsiteX17" fmla="*/ 147936 w 1011467"/>
              <a:gd name="connsiteY17" fmla="*/ 559193 h 3470353"/>
              <a:gd name="connsiteX18" fmla="*/ 160636 w 1011467"/>
              <a:gd name="connsiteY18" fmla="*/ 597293 h 3470353"/>
              <a:gd name="connsiteX19" fmla="*/ 186036 w 1011467"/>
              <a:gd name="connsiteY19" fmla="*/ 724293 h 3470353"/>
              <a:gd name="connsiteX20" fmla="*/ 211436 w 1011467"/>
              <a:gd name="connsiteY20" fmla="*/ 775093 h 3470353"/>
              <a:gd name="connsiteX21" fmla="*/ 236836 w 1011467"/>
              <a:gd name="connsiteY21" fmla="*/ 863993 h 3470353"/>
              <a:gd name="connsiteX22" fmla="*/ 274936 w 1011467"/>
              <a:gd name="connsiteY22" fmla="*/ 940193 h 3470353"/>
              <a:gd name="connsiteX23" fmla="*/ 287636 w 1011467"/>
              <a:gd name="connsiteY23" fmla="*/ 978293 h 3470353"/>
              <a:gd name="connsiteX24" fmla="*/ 325736 w 1011467"/>
              <a:gd name="connsiteY24" fmla="*/ 1067193 h 3470353"/>
              <a:gd name="connsiteX25" fmla="*/ 389236 w 1011467"/>
              <a:gd name="connsiteY25" fmla="*/ 1194193 h 3470353"/>
              <a:gd name="connsiteX26" fmla="*/ 427336 w 1011467"/>
              <a:gd name="connsiteY26" fmla="*/ 1308493 h 3470353"/>
              <a:gd name="connsiteX27" fmla="*/ 465436 w 1011467"/>
              <a:gd name="connsiteY27" fmla="*/ 1359293 h 3470353"/>
              <a:gd name="connsiteX28" fmla="*/ 490836 w 1011467"/>
              <a:gd name="connsiteY28" fmla="*/ 1397393 h 3470353"/>
              <a:gd name="connsiteX29" fmla="*/ 541636 w 1011467"/>
              <a:gd name="connsiteY29" fmla="*/ 1448193 h 3470353"/>
              <a:gd name="connsiteX30" fmla="*/ 605136 w 1011467"/>
              <a:gd name="connsiteY30" fmla="*/ 1511693 h 3470353"/>
              <a:gd name="connsiteX31" fmla="*/ 732136 w 1011467"/>
              <a:gd name="connsiteY31" fmla="*/ 1549793 h 3470353"/>
              <a:gd name="connsiteX32" fmla="*/ 884536 w 1011467"/>
              <a:gd name="connsiteY32" fmla="*/ 1511693 h 3470353"/>
              <a:gd name="connsiteX33" fmla="*/ 960736 w 1011467"/>
              <a:gd name="connsiteY33" fmla="*/ 1448193 h 3470353"/>
              <a:gd name="connsiteX34" fmla="*/ 986136 w 1011467"/>
              <a:gd name="connsiteY34" fmla="*/ 1397393 h 3470353"/>
              <a:gd name="connsiteX35" fmla="*/ 986136 w 1011467"/>
              <a:gd name="connsiteY35" fmla="*/ 978293 h 3470353"/>
              <a:gd name="connsiteX36" fmla="*/ 948036 w 1011467"/>
              <a:gd name="connsiteY36" fmla="*/ 952893 h 3470353"/>
              <a:gd name="connsiteX37" fmla="*/ 630536 w 1011467"/>
              <a:gd name="connsiteY37" fmla="*/ 940193 h 3470353"/>
              <a:gd name="connsiteX38" fmla="*/ 554336 w 1011467"/>
              <a:gd name="connsiteY38" fmla="*/ 990993 h 3470353"/>
              <a:gd name="connsiteX39" fmla="*/ 414636 w 1011467"/>
              <a:gd name="connsiteY39" fmla="*/ 1105293 h 3470353"/>
              <a:gd name="connsiteX40" fmla="*/ 325736 w 1011467"/>
              <a:gd name="connsiteY40" fmla="*/ 1181493 h 3470353"/>
              <a:gd name="connsiteX41" fmla="*/ 249536 w 1011467"/>
              <a:gd name="connsiteY41" fmla="*/ 1244993 h 3470353"/>
              <a:gd name="connsiteX42" fmla="*/ 109836 w 1011467"/>
              <a:gd name="connsiteY42" fmla="*/ 1371993 h 3470353"/>
              <a:gd name="connsiteX43" fmla="*/ 20936 w 1011467"/>
              <a:gd name="connsiteY43" fmla="*/ 1498993 h 3470353"/>
              <a:gd name="connsiteX44" fmla="*/ 20936 w 1011467"/>
              <a:gd name="connsiteY44" fmla="*/ 1791093 h 3470353"/>
              <a:gd name="connsiteX45" fmla="*/ 84436 w 1011467"/>
              <a:gd name="connsiteY45" fmla="*/ 1918093 h 3470353"/>
              <a:gd name="connsiteX46" fmla="*/ 122536 w 1011467"/>
              <a:gd name="connsiteY46" fmla="*/ 1956193 h 3470353"/>
              <a:gd name="connsiteX47" fmla="*/ 198736 w 1011467"/>
              <a:gd name="connsiteY47" fmla="*/ 2070493 h 3470353"/>
              <a:gd name="connsiteX48" fmla="*/ 262236 w 1011467"/>
              <a:gd name="connsiteY48" fmla="*/ 2172093 h 3470353"/>
              <a:gd name="connsiteX49" fmla="*/ 363836 w 1011467"/>
              <a:gd name="connsiteY49" fmla="*/ 2260993 h 3470353"/>
              <a:gd name="connsiteX50" fmla="*/ 465436 w 1011467"/>
              <a:gd name="connsiteY50" fmla="*/ 2299093 h 3470353"/>
              <a:gd name="connsiteX51" fmla="*/ 655936 w 1011467"/>
              <a:gd name="connsiteY51" fmla="*/ 2273693 h 3470353"/>
              <a:gd name="connsiteX52" fmla="*/ 706736 w 1011467"/>
              <a:gd name="connsiteY52" fmla="*/ 2222893 h 3470353"/>
              <a:gd name="connsiteX53" fmla="*/ 744836 w 1011467"/>
              <a:gd name="connsiteY53" fmla="*/ 2108593 h 3470353"/>
              <a:gd name="connsiteX54" fmla="*/ 782936 w 1011467"/>
              <a:gd name="connsiteY54" fmla="*/ 2032393 h 3470353"/>
              <a:gd name="connsiteX55" fmla="*/ 821036 w 1011467"/>
              <a:gd name="connsiteY55" fmla="*/ 1968893 h 3470353"/>
              <a:gd name="connsiteX56" fmla="*/ 732136 w 1011467"/>
              <a:gd name="connsiteY56" fmla="*/ 1778393 h 3470353"/>
              <a:gd name="connsiteX57" fmla="*/ 681336 w 1011467"/>
              <a:gd name="connsiteY57" fmla="*/ 1765693 h 3470353"/>
              <a:gd name="connsiteX58" fmla="*/ 541636 w 1011467"/>
              <a:gd name="connsiteY58" fmla="*/ 1778393 h 3470353"/>
              <a:gd name="connsiteX59" fmla="*/ 490836 w 1011467"/>
              <a:gd name="connsiteY59" fmla="*/ 1841893 h 3470353"/>
              <a:gd name="connsiteX60" fmla="*/ 440036 w 1011467"/>
              <a:gd name="connsiteY60" fmla="*/ 1956193 h 3470353"/>
              <a:gd name="connsiteX61" fmla="*/ 351136 w 1011467"/>
              <a:gd name="connsiteY61" fmla="*/ 2095893 h 3470353"/>
              <a:gd name="connsiteX62" fmla="*/ 300336 w 1011467"/>
              <a:gd name="connsiteY62" fmla="*/ 2222893 h 3470353"/>
              <a:gd name="connsiteX63" fmla="*/ 287636 w 1011467"/>
              <a:gd name="connsiteY63" fmla="*/ 2273693 h 3470353"/>
              <a:gd name="connsiteX64" fmla="*/ 274936 w 1011467"/>
              <a:gd name="connsiteY64" fmla="*/ 2337193 h 3470353"/>
              <a:gd name="connsiteX65" fmla="*/ 287636 w 1011467"/>
              <a:gd name="connsiteY65" fmla="*/ 2565793 h 3470353"/>
              <a:gd name="connsiteX66" fmla="*/ 351136 w 1011467"/>
              <a:gd name="connsiteY66" fmla="*/ 2718193 h 3470353"/>
              <a:gd name="connsiteX67" fmla="*/ 427336 w 1011467"/>
              <a:gd name="connsiteY67" fmla="*/ 2819793 h 3470353"/>
              <a:gd name="connsiteX68" fmla="*/ 452736 w 1011467"/>
              <a:gd name="connsiteY68" fmla="*/ 2870593 h 3470353"/>
              <a:gd name="connsiteX69" fmla="*/ 528936 w 1011467"/>
              <a:gd name="connsiteY69" fmla="*/ 2934093 h 3470353"/>
              <a:gd name="connsiteX70" fmla="*/ 579736 w 1011467"/>
              <a:gd name="connsiteY70" fmla="*/ 2946793 h 3470353"/>
              <a:gd name="connsiteX71" fmla="*/ 617836 w 1011467"/>
              <a:gd name="connsiteY71" fmla="*/ 2972193 h 3470353"/>
              <a:gd name="connsiteX72" fmla="*/ 732136 w 1011467"/>
              <a:gd name="connsiteY72" fmla="*/ 2946793 h 3470353"/>
              <a:gd name="connsiteX73" fmla="*/ 782936 w 1011467"/>
              <a:gd name="connsiteY73" fmla="*/ 2934093 h 3470353"/>
              <a:gd name="connsiteX74" fmla="*/ 782936 w 1011467"/>
              <a:gd name="connsiteY74" fmla="*/ 2692793 h 3470353"/>
              <a:gd name="connsiteX75" fmla="*/ 757536 w 1011467"/>
              <a:gd name="connsiteY75" fmla="*/ 2641993 h 3470353"/>
              <a:gd name="connsiteX76" fmla="*/ 719436 w 1011467"/>
              <a:gd name="connsiteY76" fmla="*/ 2629293 h 3470353"/>
              <a:gd name="connsiteX77" fmla="*/ 617836 w 1011467"/>
              <a:gd name="connsiteY77" fmla="*/ 2641993 h 3470353"/>
              <a:gd name="connsiteX78" fmla="*/ 592436 w 1011467"/>
              <a:gd name="connsiteY78" fmla="*/ 2680093 h 3470353"/>
              <a:gd name="connsiteX79" fmla="*/ 528936 w 1011467"/>
              <a:gd name="connsiteY79" fmla="*/ 2705493 h 3470353"/>
              <a:gd name="connsiteX80" fmla="*/ 478136 w 1011467"/>
              <a:gd name="connsiteY80" fmla="*/ 2743593 h 3470353"/>
              <a:gd name="connsiteX81" fmla="*/ 363836 w 1011467"/>
              <a:gd name="connsiteY81" fmla="*/ 2832493 h 3470353"/>
              <a:gd name="connsiteX82" fmla="*/ 351136 w 1011467"/>
              <a:gd name="connsiteY82" fmla="*/ 2870593 h 3470353"/>
              <a:gd name="connsiteX83" fmla="*/ 376536 w 1011467"/>
              <a:gd name="connsiteY83" fmla="*/ 3099193 h 3470353"/>
              <a:gd name="connsiteX84" fmla="*/ 401936 w 1011467"/>
              <a:gd name="connsiteY84" fmla="*/ 3188093 h 3470353"/>
              <a:gd name="connsiteX85" fmla="*/ 427336 w 1011467"/>
              <a:gd name="connsiteY85" fmla="*/ 3226193 h 3470353"/>
              <a:gd name="connsiteX86" fmla="*/ 503536 w 1011467"/>
              <a:gd name="connsiteY86" fmla="*/ 3365893 h 3470353"/>
              <a:gd name="connsiteX87" fmla="*/ 579736 w 1011467"/>
              <a:gd name="connsiteY87" fmla="*/ 3442093 h 3470353"/>
              <a:gd name="connsiteX88" fmla="*/ 617836 w 1011467"/>
              <a:gd name="connsiteY88" fmla="*/ 3467493 h 3470353"/>
              <a:gd name="connsiteX89" fmla="*/ 744836 w 1011467"/>
              <a:gd name="connsiteY89" fmla="*/ 3467493 h 347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11467" h="3470353">
                <a:moveTo>
                  <a:pt x="198736" y="394093"/>
                </a:moveTo>
                <a:lnTo>
                  <a:pt x="440036" y="368693"/>
                </a:lnTo>
                <a:cubicBezTo>
                  <a:pt x="467475" y="361376"/>
                  <a:pt x="489548" y="340298"/>
                  <a:pt x="516236" y="330593"/>
                </a:cubicBezTo>
                <a:cubicBezTo>
                  <a:pt x="536522" y="323216"/>
                  <a:pt x="558569" y="322126"/>
                  <a:pt x="579736" y="317893"/>
                </a:cubicBezTo>
                <a:cubicBezTo>
                  <a:pt x="602622" y="295007"/>
                  <a:pt x="629975" y="272635"/>
                  <a:pt x="643236" y="241693"/>
                </a:cubicBezTo>
                <a:cubicBezTo>
                  <a:pt x="650112" y="225650"/>
                  <a:pt x="649807" y="207236"/>
                  <a:pt x="655936" y="190893"/>
                </a:cubicBezTo>
                <a:cubicBezTo>
                  <a:pt x="662583" y="173166"/>
                  <a:pt x="672869" y="157026"/>
                  <a:pt x="681336" y="140093"/>
                </a:cubicBezTo>
                <a:cubicBezTo>
                  <a:pt x="677103" y="97760"/>
                  <a:pt x="686241" y="51824"/>
                  <a:pt x="668636" y="13093"/>
                </a:cubicBezTo>
                <a:cubicBezTo>
                  <a:pt x="655294" y="-16259"/>
                  <a:pt x="542937" y="12876"/>
                  <a:pt x="541636" y="13093"/>
                </a:cubicBezTo>
                <a:cubicBezTo>
                  <a:pt x="451846" y="72953"/>
                  <a:pt x="559952" y="-5223"/>
                  <a:pt x="465436" y="89293"/>
                </a:cubicBezTo>
                <a:cubicBezTo>
                  <a:pt x="450469" y="104260"/>
                  <a:pt x="429603" y="112426"/>
                  <a:pt x="414636" y="127393"/>
                </a:cubicBezTo>
                <a:cubicBezTo>
                  <a:pt x="399669" y="142360"/>
                  <a:pt x="391503" y="163226"/>
                  <a:pt x="376536" y="178193"/>
                </a:cubicBezTo>
                <a:cubicBezTo>
                  <a:pt x="365743" y="188986"/>
                  <a:pt x="349923" y="193542"/>
                  <a:pt x="338436" y="203593"/>
                </a:cubicBezTo>
                <a:cubicBezTo>
                  <a:pt x="315908" y="223305"/>
                  <a:pt x="295163" y="245027"/>
                  <a:pt x="274936" y="267093"/>
                </a:cubicBezTo>
                <a:cubicBezTo>
                  <a:pt x="248563" y="295864"/>
                  <a:pt x="223117" y="325516"/>
                  <a:pt x="198736" y="355993"/>
                </a:cubicBezTo>
                <a:cubicBezTo>
                  <a:pt x="189201" y="367912"/>
                  <a:pt x="183107" y="382367"/>
                  <a:pt x="173336" y="394093"/>
                </a:cubicBezTo>
                <a:cubicBezTo>
                  <a:pt x="161838" y="407891"/>
                  <a:pt x="147936" y="419493"/>
                  <a:pt x="135236" y="432193"/>
                </a:cubicBezTo>
                <a:cubicBezTo>
                  <a:pt x="139469" y="474526"/>
                  <a:pt x="141467" y="517143"/>
                  <a:pt x="147936" y="559193"/>
                </a:cubicBezTo>
                <a:cubicBezTo>
                  <a:pt x="149972" y="572424"/>
                  <a:pt x="157732" y="584225"/>
                  <a:pt x="160636" y="597293"/>
                </a:cubicBezTo>
                <a:cubicBezTo>
                  <a:pt x="168617" y="633208"/>
                  <a:pt x="172234" y="687489"/>
                  <a:pt x="186036" y="724293"/>
                </a:cubicBezTo>
                <a:cubicBezTo>
                  <a:pt x="192683" y="742020"/>
                  <a:pt x="204789" y="757366"/>
                  <a:pt x="211436" y="775093"/>
                </a:cubicBezTo>
                <a:cubicBezTo>
                  <a:pt x="235653" y="839671"/>
                  <a:pt x="212274" y="808728"/>
                  <a:pt x="236836" y="863993"/>
                </a:cubicBezTo>
                <a:cubicBezTo>
                  <a:pt x="248370" y="889943"/>
                  <a:pt x="263402" y="914243"/>
                  <a:pt x="274936" y="940193"/>
                </a:cubicBezTo>
                <a:cubicBezTo>
                  <a:pt x="280373" y="952426"/>
                  <a:pt x="282664" y="965864"/>
                  <a:pt x="287636" y="978293"/>
                </a:cubicBezTo>
                <a:cubicBezTo>
                  <a:pt x="299610" y="1008227"/>
                  <a:pt x="312008" y="1038022"/>
                  <a:pt x="325736" y="1067193"/>
                </a:cubicBezTo>
                <a:cubicBezTo>
                  <a:pt x="345889" y="1110018"/>
                  <a:pt x="377757" y="1148276"/>
                  <a:pt x="389236" y="1194193"/>
                </a:cubicBezTo>
                <a:cubicBezTo>
                  <a:pt x="399698" y="1236042"/>
                  <a:pt x="405598" y="1269365"/>
                  <a:pt x="427336" y="1308493"/>
                </a:cubicBezTo>
                <a:cubicBezTo>
                  <a:pt x="437615" y="1326996"/>
                  <a:pt x="453133" y="1342069"/>
                  <a:pt x="465436" y="1359293"/>
                </a:cubicBezTo>
                <a:cubicBezTo>
                  <a:pt x="474308" y="1371713"/>
                  <a:pt x="480903" y="1385804"/>
                  <a:pt x="490836" y="1397393"/>
                </a:cubicBezTo>
                <a:cubicBezTo>
                  <a:pt x="506421" y="1415575"/>
                  <a:pt x="526051" y="1430011"/>
                  <a:pt x="541636" y="1448193"/>
                </a:cubicBezTo>
                <a:cubicBezTo>
                  <a:pt x="579736" y="1492643"/>
                  <a:pt x="550103" y="1484176"/>
                  <a:pt x="605136" y="1511693"/>
                </a:cubicBezTo>
                <a:cubicBezTo>
                  <a:pt x="660831" y="1539540"/>
                  <a:pt x="672649" y="1537896"/>
                  <a:pt x="732136" y="1549793"/>
                </a:cubicBezTo>
                <a:cubicBezTo>
                  <a:pt x="782936" y="1537093"/>
                  <a:pt x="834860" y="1528252"/>
                  <a:pt x="884536" y="1511693"/>
                </a:cubicBezTo>
                <a:cubicBezTo>
                  <a:pt x="905422" y="1504731"/>
                  <a:pt x="949683" y="1463667"/>
                  <a:pt x="960736" y="1448193"/>
                </a:cubicBezTo>
                <a:cubicBezTo>
                  <a:pt x="971740" y="1432787"/>
                  <a:pt x="977669" y="1414326"/>
                  <a:pt x="986136" y="1397393"/>
                </a:cubicBezTo>
                <a:cubicBezTo>
                  <a:pt x="1018077" y="1237690"/>
                  <a:pt x="1021698" y="1245008"/>
                  <a:pt x="986136" y="978293"/>
                </a:cubicBezTo>
                <a:cubicBezTo>
                  <a:pt x="984119" y="963163"/>
                  <a:pt x="960736" y="961360"/>
                  <a:pt x="948036" y="952893"/>
                </a:cubicBezTo>
                <a:cubicBezTo>
                  <a:pt x="871795" y="838532"/>
                  <a:pt x="916248" y="881080"/>
                  <a:pt x="630536" y="940193"/>
                </a:cubicBezTo>
                <a:cubicBezTo>
                  <a:pt x="600642" y="946378"/>
                  <a:pt x="578585" y="972449"/>
                  <a:pt x="554336" y="990993"/>
                </a:cubicBezTo>
                <a:cubicBezTo>
                  <a:pt x="506542" y="1027541"/>
                  <a:pt x="460858" y="1066775"/>
                  <a:pt x="414636" y="1105293"/>
                </a:cubicBezTo>
                <a:cubicBezTo>
                  <a:pt x="384653" y="1130279"/>
                  <a:pt x="355531" y="1156282"/>
                  <a:pt x="325736" y="1181493"/>
                </a:cubicBezTo>
                <a:cubicBezTo>
                  <a:pt x="300496" y="1202850"/>
                  <a:pt x="274936" y="1223826"/>
                  <a:pt x="249536" y="1244993"/>
                </a:cubicBezTo>
                <a:cubicBezTo>
                  <a:pt x="188724" y="1295669"/>
                  <a:pt x="161964" y="1314073"/>
                  <a:pt x="109836" y="1371993"/>
                </a:cubicBezTo>
                <a:cubicBezTo>
                  <a:pt x="60171" y="1427176"/>
                  <a:pt x="57906" y="1437376"/>
                  <a:pt x="20936" y="1498993"/>
                </a:cubicBezTo>
                <a:cubicBezTo>
                  <a:pt x="-1309" y="1610220"/>
                  <a:pt x="-12130" y="1636784"/>
                  <a:pt x="20936" y="1791093"/>
                </a:cubicBezTo>
                <a:cubicBezTo>
                  <a:pt x="30853" y="1837372"/>
                  <a:pt x="50969" y="1884626"/>
                  <a:pt x="84436" y="1918093"/>
                </a:cubicBezTo>
                <a:lnTo>
                  <a:pt x="122536" y="1956193"/>
                </a:lnTo>
                <a:cubicBezTo>
                  <a:pt x="171819" y="2079402"/>
                  <a:pt x="116070" y="1964208"/>
                  <a:pt x="198736" y="2070493"/>
                </a:cubicBezTo>
                <a:cubicBezTo>
                  <a:pt x="214720" y="2091044"/>
                  <a:pt x="241675" y="2148105"/>
                  <a:pt x="262236" y="2172093"/>
                </a:cubicBezTo>
                <a:cubicBezTo>
                  <a:pt x="284883" y="2198515"/>
                  <a:pt x="331991" y="2243301"/>
                  <a:pt x="363836" y="2260993"/>
                </a:cubicBezTo>
                <a:cubicBezTo>
                  <a:pt x="386615" y="2273648"/>
                  <a:pt x="436920" y="2289588"/>
                  <a:pt x="465436" y="2299093"/>
                </a:cubicBezTo>
                <a:cubicBezTo>
                  <a:pt x="528936" y="2290626"/>
                  <a:pt x="594848" y="2292984"/>
                  <a:pt x="655936" y="2273693"/>
                </a:cubicBezTo>
                <a:cubicBezTo>
                  <a:pt x="678772" y="2266482"/>
                  <a:pt x="695383" y="2243978"/>
                  <a:pt x="706736" y="2222893"/>
                </a:cubicBezTo>
                <a:cubicBezTo>
                  <a:pt x="725776" y="2187532"/>
                  <a:pt x="722559" y="2142009"/>
                  <a:pt x="744836" y="2108593"/>
                </a:cubicBezTo>
                <a:cubicBezTo>
                  <a:pt x="817629" y="1999404"/>
                  <a:pt x="730356" y="2137553"/>
                  <a:pt x="782936" y="2032393"/>
                </a:cubicBezTo>
                <a:cubicBezTo>
                  <a:pt x="793975" y="2010315"/>
                  <a:pt x="808336" y="1990060"/>
                  <a:pt x="821036" y="1968893"/>
                </a:cubicBezTo>
                <a:cubicBezTo>
                  <a:pt x="797740" y="1883473"/>
                  <a:pt x="806595" y="1824930"/>
                  <a:pt x="732136" y="1778393"/>
                </a:cubicBezTo>
                <a:cubicBezTo>
                  <a:pt x="717335" y="1769142"/>
                  <a:pt x="698269" y="1769926"/>
                  <a:pt x="681336" y="1765693"/>
                </a:cubicBezTo>
                <a:cubicBezTo>
                  <a:pt x="634769" y="1769926"/>
                  <a:pt x="585050" y="1761027"/>
                  <a:pt x="541636" y="1778393"/>
                </a:cubicBezTo>
                <a:cubicBezTo>
                  <a:pt x="516468" y="1788460"/>
                  <a:pt x="505872" y="1819339"/>
                  <a:pt x="490836" y="1841893"/>
                </a:cubicBezTo>
                <a:cubicBezTo>
                  <a:pt x="463903" y="1882292"/>
                  <a:pt x="462036" y="1912193"/>
                  <a:pt x="440036" y="1956193"/>
                </a:cubicBezTo>
                <a:cubicBezTo>
                  <a:pt x="413961" y="2008342"/>
                  <a:pt x="381333" y="2045565"/>
                  <a:pt x="351136" y="2095893"/>
                </a:cubicBezTo>
                <a:cubicBezTo>
                  <a:pt x="325676" y="2138327"/>
                  <a:pt x="314875" y="2174431"/>
                  <a:pt x="300336" y="2222893"/>
                </a:cubicBezTo>
                <a:cubicBezTo>
                  <a:pt x="295320" y="2239611"/>
                  <a:pt x="291422" y="2256654"/>
                  <a:pt x="287636" y="2273693"/>
                </a:cubicBezTo>
                <a:cubicBezTo>
                  <a:pt x="282953" y="2294765"/>
                  <a:pt x="279169" y="2316026"/>
                  <a:pt x="274936" y="2337193"/>
                </a:cubicBezTo>
                <a:cubicBezTo>
                  <a:pt x="279169" y="2413393"/>
                  <a:pt x="278170" y="2490065"/>
                  <a:pt x="287636" y="2565793"/>
                </a:cubicBezTo>
                <a:cubicBezTo>
                  <a:pt x="292086" y="2601394"/>
                  <a:pt x="332808" y="2689683"/>
                  <a:pt x="351136" y="2718193"/>
                </a:cubicBezTo>
                <a:cubicBezTo>
                  <a:pt x="374028" y="2753803"/>
                  <a:pt x="408404" y="2781929"/>
                  <a:pt x="427336" y="2819793"/>
                </a:cubicBezTo>
                <a:cubicBezTo>
                  <a:pt x="435803" y="2836726"/>
                  <a:pt x="441732" y="2855187"/>
                  <a:pt x="452736" y="2870593"/>
                </a:cubicBezTo>
                <a:cubicBezTo>
                  <a:pt x="466198" y="2889440"/>
                  <a:pt x="506002" y="2924264"/>
                  <a:pt x="528936" y="2934093"/>
                </a:cubicBezTo>
                <a:cubicBezTo>
                  <a:pt x="544979" y="2940969"/>
                  <a:pt x="562803" y="2942560"/>
                  <a:pt x="579736" y="2946793"/>
                </a:cubicBezTo>
                <a:cubicBezTo>
                  <a:pt x="592436" y="2955260"/>
                  <a:pt x="602666" y="2970507"/>
                  <a:pt x="617836" y="2972193"/>
                </a:cubicBezTo>
                <a:cubicBezTo>
                  <a:pt x="659091" y="2976777"/>
                  <a:pt x="694639" y="2957506"/>
                  <a:pt x="732136" y="2946793"/>
                </a:cubicBezTo>
                <a:cubicBezTo>
                  <a:pt x="748919" y="2941998"/>
                  <a:pt x="766003" y="2938326"/>
                  <a:pt x="782936" y="2934093"/>
                </a:cubicBezTo>
                <a:cubicBezTo>
                  <a:pt x="803527" y="2831138"/>
                  <a:pt x="807529" y="2840350"/>
                  <a:pt x="782936" y="2692793"/>
                </a:cubicBezTo>
                <a:cubicBezTo>
                  <a:pt x="779824" y="2674119"/>
                  <a:pt x="770923" y="2655380"/>
                  <a:pt x="757536" y="2641993"/>
                </a:cubicBezTo>
                <a:cubicBezTo>
                  <a:pt x="748070" y="2632527"/>
                  <a:pt x="732136" y="2633526"/>
                  <a:pt x="719436" y="2629293"/>
                </a:cubicBezTo>
                <a:cubicBezTo>
                  <a:pt x="685569" y="2633526"/>
                  <a:pt x="649525" y="2629317"/>
                  <a:pt x="617836" y="2641993"/>
                </a:cubicBezTo>
                <a:cubicBezTo>
                  <a:pt x="603664" y="2647662"/>
                  <a:pt x="604856" y="2671221"/>
                  <a:pt x="592436" y="2680093"/>
                </a:cubicBezTo>
                <a:cubicBezTo>
                  <a:pt x="573885" y="2693344"/>
                  <a:pt x="548864" y="2694422"/>
                  <a:pt x="528936" y="2705493"/>
                </a:cubicBezTo>
                <a:cubicBezTo>
                  <a:pt x="510433" y="2715772"/>
                  <a:pt x="495748" y="2731852"/>
                  <a:pt x="478136" y="2743593"/>
                </a:cubicBezTo>
                <a:cubicBezTo>
                  <a:pt x="377294" y="2810821"/>
                  <a:pt x="448396" y="2747933"/>
                  <a:pt x="363836" y="2832493"/>
                </a:cubicBezTo>
                <a:cubicBezTo>
                  <a:pt x="359603" y="2845193"/>
                  <a:pt x="351136" y="2857206"/>
                  <a:pt x="351136" y="2870593"/>
                </a:cubicBezTo>
                <a:cubicBezTo>
                  <a:pt x="351136" y="3081165"/>
                  <a:pt x="346570" y="2999305"/>
                  <a:pt x="376536" y="3099193"/>
                </a:cubicBezTo>
                <a:cubicBezTo>
                  <a:pt x="385392" y="3128712"/>
                  <a:pt x="390490" y="3159478"/>
                  <a:pt x="401936" y="3188093"/>
                </a:cubicBezTo>
                <a:cubicBezTo>
                  <a:pt x="407605" y="3202265"/>
                  <a:pt x="420510" y="3212541"/>
                  <a:pt x="427336" y="3226193"/>
                </a:cubicBezTo>
                <a:cubicBezTo>
                  <a:pt x="458752" y="3289025"/>
                  <a:pt x="447216" y="3309573"/>
                  <a:pt x="503536" y="3365893"/>
                </a:cubicBezTo>
                <a:cubicBezTo>
                  <a:pt x="528936" y="3391293"/>
                  <a:pt x="549848" y="3422168"/>
                  <a:pt x="579736" y="3442093"/>
                </a:cubicBezTo>
                <a:cubicBezTo>
                  <a:pt x="592436" y="3450560"/>
                  <a:pt x="602750" y="3465172"/>
                  <a:pt x="617836" y="3467493"/>
                </a:cubicBezTo>
                <a:cubicBezTo>
                  <a:pt x="659677" y="3473930"/>
                  <a:pt x="702503" y="3467493"/>
                  <a:pt x="744836" y="346749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8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ed sheer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" y="584200"/>
            <a:ext cx="6119495" cy="5588000"/>
          </a:xfrm>
          <a:prstGeom prst="rect">
            <a:avLst/>
          </a:prstGeom>
          <a:noFill/>
          <a:ex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492750" y="584200"/>
            <a:ext cx="5861050" cy="3365500"/>
          </a:xfrm>
          <a:prstGeom prst="wedgeEllipseCallout">
            <a:avLst>
              <a:gd name="adj1" fmla="val -83698"/>
              <a:gd name="adj2" fmla="val 316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pelirrojo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Llevo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gafas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g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5" y="3949700"/>
            <a:ext cx="3366770" cy="16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283825" y="5146992"/>
            <a:ext cx="1739900" cy="140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0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hort hair celebr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8600"/>
            <a:ext cx="4991099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965950" y="1092201"/>
            <a:ext cx="3458845" cy="1905000"/>
          </a:xfrm>
          <a:prstGeom prst="wedgeEllipseCallout">
            <a:avLst>
              <a:gd name="adj1" fmla="val -140682"/>
              <a:gd name="adj2" fmla="val 721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corto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short hair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2" b="10308"/>
          <a:stretch/>
        </p:blipFill>
        <p:spPr bwMode="auto">
          <a:xfrm>
            <a:off x="9560083" y="3833415"/>
            <a:ext cx="1729423" cy="23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4330700" y="520700"/>
            <a:ext cx="698500" cy="1778000"/>
          </a:xfrm>
          <a:prstGeom prst="rightBrace">
            <a:avLst>
              <a:gd name="adj1" fmla="val 8333"/>
              <a:gd name="adj2" fmla="val 4955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6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399846"/>
            <a:ext cx="4817770" cy="596285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65950" y="1092201"/>
            <a:ext cx="3458845" cy="1905000"/>
          </a:xfrm>
          <a:prstGeom prst="wedgeEllipseCallout">
            <a:avLst>
              <a:gd name="adj1" fmla="val -147658"/>
              <a:gd name="adj2" fmla="val 4746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rubio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3373501"/>
            <a:ext cx="2527300" cy="31843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424795" y="5097399"/>
            <a:ext cx="1511300" cy="14605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beard without must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35" y="4039372"/>
            <a:ext cx="2564130" cy="25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dumbled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33400"/>
            <a:ext cx="4969172" cy="58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84250" y="533400"/>
            <a:ext cx="3458845" cy="4140200"/>
          </a:xfrm>
          <a:prstGeom prst="wedgeEllipseCallout">
            <a:avLst>
              <a:gd name="adj1" fmla="val 200424"/>
              <a:gd name="adj2" fmla="val -11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gris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Llevo</a:t>
            </a:r>
            <a:r>
              <a:rPr lang="en-GB" sz="36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barba</a:t>
            </a:r>
            <a:r>
              <a:rPr lang="en-GB" sz="36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693" y="4914900"/>
            <a:ext cx="1689100" cy="1625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elebrities black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74637"/>
            <a:ext cx="4857750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84250" y="533400"/>
            <a:ext cx="3765550" cy="1828800"/>
          </a:xfrm>
          <a:prstGeom prst="wedgeEllipseCallout">
            <a:avLst>
              <a:gd name="adj1" fmla="val 154893"/>
              <a:gd name="adj2" fmla="val 9670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negro.</a:t>
            </a:r>
          </a:p>
        </p:txBody>
      </p:sp>
      <p:pic>
        <p:nvPicPr>
          <p:cNvPr id="6148" name="Picture 4" descr="Image result for black hai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321504"/>
            <a:ext cx="2181225" cy="25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7812" y="4838700"/>
            <a:ext cx="1498600" cy="1473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mma stone wavy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47700"/>
            <a:ext cx="57150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13650" y="990600"/>
            <a:ext cx="3765550" cy="2628900"/>
          </a:xfrm>
          <a:prstGeom prst="wedgeEllipseCallout">
            <a:avLst>
              <a:gd name="adj1" fmla="val -152359"/>
              <a:gd name="adj2" fmla="val 2723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ondulado</a:t>
            </a:r>
            <a:r>
              <a:rPr lang="en-GB" sz="3600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073" y="4176293"/>
            <a:ext cx="2060578" cy="74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975100"/>
            <a:ext cx="269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81</Words>
  <Application>Microsoft Office PowerPoint</Application>
  <PresentationFormat>Custom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Warren</dc:creator>
  <cp:lastModifiedBy>User</cp:lastModifiedBy>
  <cp:revision>6</cp:revision>
  <cp:lastPrinted>2019-01-25T20:52:04Z</cp:lastPrinted>
  <dcterms:created xsi:type="dcterms:W3CDTF">2019-01-22T09:43:22Z</dcterms:created>
  <dcterms:modified xsi:type="dcterms:W3CDTF">2019-01-25T20:52:54Z</dcterms:modified>
</cp:coreProperties>
</file>