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0878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82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4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6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0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9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5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9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7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4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26A6-C817-4097-A989-226905D91D54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584E-D47A-416D-8FA2-97DCD599DE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jpeg"/><Relationship Id="rId7" Type="http://schemas.openxmlformats.org/officeDocument/2006/relationships/image" Target="../media/image89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jpeg"/><Relationship Id="rId9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jpe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144000" cy="68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5943600" cy="335280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9600" dirty="0" smtClean="0">
                <a:latin typeface="Give You What You Like" pitchFamily="50" charset="0"/>
              </a:rPr>
              <a:t>The Great Big Emoji Vocab Quiz</a:t>
            </a:r>
            <a:endParaRPr lang="en-GB" sz="9600" dirty="0">
              <a:latin typeface="Give You What You Like" pitchFamily="50" charset="0"/>
            </a:endParaRPr>
          </a:p>
        </p:txBody>
      </p:sp>
      <p:sp>
        <p:nvSpPr>
          <p:cNvPr id="4" name="AutoShape 2" descr="Image result for emoji 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emoji bor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741632"/>
              </p:ext>
            </p:extLst>
          </p:nvPr>
        </p:nvGraphicFramePr>
        <p:xfrm>
          <a:off x="1834713" y="1532930"/>
          <a:ext cx="495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990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Give You What You Like" pitchFamily="50" charset="0"/>
              </a:rPr>
              <a:t>La </a:t>
            </a:r>
            <a:r>
              <a:rPr lang="en-GB" sz="8000" dirty="0" err="1" smtClean="0">
                <a:latin typeface="Give You What You Like" pitchFamily="50" charset="0"/>
              </a:rPr>
              <a:t>Familia</a:t>
            </a:r>
            <a:r>
              <a:rPr lang="en-GB" sz="8000" dirty="0" smtClean="0">
                <a:latin typeface="Give You What You Like" pitchFamily="50" charset="0"/>
              </a:rPr>
              <a:t> || Family</a:t>
            </a:r>
            <a:endParaRPr lang="en-GB" sz="8000" dirty="0">
              <a:latin typeface="Give You What You Like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372100">
            <a:off x="6328799" y="1990026"/>
            <a:ext cx="2538619" cy="3785652"/>
          </a:xfrm>
          <a:prstGeom prst="rect">
            <a:avLst/>
          </a:prstGeom>
          <a:gradFill>
            <a:gsLst>
              <a:gs pos="0">
                <a:srgbClr val="FF3399">
                  <a:lumMod val="83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bebe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hermano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la </a:t>
            </a:r>
            <a:r>
              <a:rPr lang="en-GB" sz="2400" dirty="0" err="1" smtClean="0"/>
              <a:t>hermana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padre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la </a:t>
            </a:r>
            <a:r>
              <a:rPr lang="en-GB" sz="2400" dirty="0" err="1" smtClean="0"/>
              <a:t>madre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abuelo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la </a:t>
            </a:r>
            <a:r>
              <a:rPr lang="en-GB" sz="2400" dirty="0" err="1" smtClean="0"/>
              <a:t>abuela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las </a:t>
            </a:r>
            <a:r>
              <a:rPr lang="en-GB" sz="2400" dirty="0" err="1" smtClean="0"/>
              <a:t>gemelas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marido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la </a:t>
            </a:r>
            <a:r>
              <a:rPr lang="en-GB" sz="2400" dirty="0" err="1" smtClean="0"/>
              <a:t>mujer</a:t>
            </a:r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64123" y="15794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153" y="25373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573" y="35299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4036" y="456077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556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712" y="157941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938" y="257648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55076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78" y="456077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736" y="5562600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Image result for gymnastics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limbing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2" descr="Image result for skiing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0" descr="Image result for cycling emoj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26" descr="Image result for basketball emoj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" descr="Image result for motorbike emoj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6" descr="Image result for bike emoj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12" descr="Image result for tractor emoji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Related imag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9" name="AutoShape 18" descr="Image result for plane emoji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4" descr="Image result for theme park emoji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0" name="AutoShape 10" descr="Image result for factory emoji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1" name="AutoShape 12" descr="Image result for house emoji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7" name="AutoShape 16" descr="Image result for city emoji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10" descr="Image result for rainbow emoji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14" descr="Image result for wind emoji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18" descr="Image result for cold emoji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" name="AutoShape 20" descr="Image result for ice emoji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 descr="Image result for boy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01" y="1684338"/>
            <a:ext cx="723118" cy="7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girl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48" y="1662315"/>
            <a:ext cx="838200" cy="7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woman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01" y="3598249"/>
            <a:ext cx="737122" cy="8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bride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06" y="2663652"/>
            <a:ext cx="709112" cy="76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0" descr="Image result for groom emoji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3" name="AutoShape 12" descr="Related image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7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92" y="4560772"/>
            <a:ext cx="709112" cy="875850"/>
          </a:xfrm>
          <a:prstGeom prst="rect">
            <a:avLst/>
          </a:prstGeom>
        </p:spPr>
      </p:pic>
      <p:pic>
        <p:nvPicPr>
          <p:cNvPr id="10254" name="Picture 14" descr="Image result for baby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21" y="2749100"/>
            <a:ext cx="645348" cy="6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Image result for grandpa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06" y="5662782"/>
            <a:ext cx="709112" cy="7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AutoShape 18" descr="Image result for grandma emoji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20" descr="Image result for twins emoji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8" name="Picture 71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48" y="3710932"/>
            <a:ext cx="838200" cy="742385"/>
          </a:xfrm>
          <a:prstGeom prst="rect">
            <a:avLst/>
          </a:prstGeom>
        </p:spPr>
      </p:pic>
      <p:pic>
        <p:nvPicPr>
          <p:cNvPr id="7179" name="Picture 717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01" y="4740989"/>
            <a:ext cx="737122" cy="695633"/>
          </a:xfrm>
          <a:prstGeom prst="rect">
            <a:avLst/>
          </a:prstGeom>
        </p:spPr>
      </p:pic>
      <p:pic>
        <p:nvPicPr>
          <p:cNvPr id="10262" name="Picture 22" descr="Image result for man emoj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48" y="5662782"/>
            <a:ext cx="838200" cy="7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9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Give You What You Like" pitchFamily="50" charset="0"/>
              </a:rPr>
              <a:t>Las Carreras || Jobs</a:t>
            </a:r>
            <a:endParaRPr lang="en-GB" sz="8000" dirty="0">
              <a:latin typeface="Give You What You Like" pitchFamily="50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628089"/>
              </p:ext>
            </p:extLst>
          </p:nvPr>
        </p:nvGraphicFramePr>
        <p:xfrm>
          <a:off x="1834713" y="1532930"/>
          <a:ext cx="495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990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2100">
            <a:off x="6445903" y="1914160"/>
            <a:ext cx="2287250" cy="4154984"/>
          </a:xfrm>
          <a:prstGeom prst="rect">
            <a:avLst/>
          </a:prstGeom>
          <a:gradFill>
            <a:gsLst>
              <a:gs pos="0">
                <a:srgbClr val="FF3399">
                  <a:lumMod val="83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médico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cocinero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granjero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profesor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bombero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artista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albañil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agente</a:t>
            </a:r>
            <a:r>
              <a:rPr lang="en-GB" sz="2400" dirty="0" smtClean="0"/>
              <a:t> de </a:t>
            </a:r>
            <a:r>
              <a:rPr lang="en-GB" sz="2400" dirty="0" err="1" smtClean="0"/>
              <a:t>policía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mecánico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científico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864123" y="15794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153" y="25373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573" y="35299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4036" y="456077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556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712" y="157941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938" y="257648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55076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78" y="456077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736" y="5562600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AutoShape 2" descr="Image result for emoji do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doctor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199"/>
            <a:ext cx="817973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ef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56148"/>
            <a:ext cx="817972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eacher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74437"/>
            <a:ext cx="817972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irefighter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05110"/>
            <a:ext cx="817973" cy="67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 descr="Image result for emoji scienti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48752"/>
            <a:ext cx="817972" cy="685801"/>
          </a:xfrm>
          <a:prstGeom prst="rect">
            <a:avLst/>
          </a:prstGeom>
        </p:spPr>
      </p:pic>
      <p:pic>
        <p:nvPicPr>
          <p:cNvPr id="1038" name="Picture 14" descr="Image result for emoji far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8182"/>
            <a:ext cx="817973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emoji arti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81364"/>
            <a:ext cx="817972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echanic emoj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633627"/>
            <a:ext cx="817972" cy="7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20" descr="Image result for builder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 descr="Image result for builder emoj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4648198"/>
            <a:ext cx="817973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police emoj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56147"/>
            <a:ext cx="817973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0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latin typeface="Give You What You Like" pitchFamily="50" charset="0"/>
              </a:rPr>
              <a:t>Las </a:t>
            </a:r>
            <a:r>
              <a:rPr lang="en-GB" sz="5400" dirty="0" err="1" smtClean="0">
                <a:latin typeface="Give You What You Like" pitchFamily="50" charset="0"/>
              </a:rPr>
              <a:t>Frutas</a:t>
            </a:r>
            <a:r>
              <a:rPr lang="en-GB" sz="5400" dirty="0" smtClean="0">
                <a:latin typeface="Give You What You Like" pitchFamily="50" charset="0"/>
              </a:rPr>
              <a:t> y </a:t>
            </a:r>
            <a:r>
              <a:rPr lang="en-GB" sz="5400" dirty="0" err="1" smtClean="0">
                <a:latin typeface="Give You What You Like" pitchFamily="50" charset="0"/>
              </a:rPr>
              <a:t>Verduras</a:t>
            </a:r>
            <a:r>
              <a:rPr lang="en-GB" sz="5400" dirty="0" smtClean="0">
                <a:latin typeface="Give You What You Like" pitchFamily="50" charset="0"/>
              </a:rPr>
              <a:t> || Fruit and Vegetables</a:t>
            </a:r>
            <a:endParaRPr lang="en-GB" sz="5400" dirty="0">
              <a:latin typeface="Give You What You Like" pitchFamily="50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668259"/>
              </p:ext>
            </p:extLst>
          </p:nvPr>
        </p:nvGraphicFramePr>
        <p:xfrm>
          <a:off x="1834713" y="1532930"/>
          <a:ext cx="495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990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2100">
            <a:off x="6364403" y="1826620"/>
            <a:ext cx="2208475" cy="3785652"/>
          </a:xfrm>
          <a:prstGeom prst="rect">
            <a:avLst/>
          </a:prstGeom>
          <a:gradFill>
            <a:gsLst>
              <a:gs pos="0">
                <a:srgbClr val="FF3399">
                  <a:lumMod val="83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manzana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cerezas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uvas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pera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naranja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plátano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tomate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zanahoria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patata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limón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864123" y="15794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153" y="25373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573" y="35299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4036" y="456077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556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712" y="157941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938" y="257648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55076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78" y="456077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736" y="5562600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Image result for apple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apple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apple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26699"/>
            <a:ext cx="645348" cy="6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arrot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15477"/>
            <a:ext cx="645348" cy="64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anana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18408"/>
            <a:ext cx="645348" cy="64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herry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54959"/>
            <a:ext cx="644990" cy="5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grape emoj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54958"/>
            <a:ext cx="645348" cy="5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pear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42" y="3744955"/>
            <a:ext cx="645348" cy="5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lemon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44955"/>
            <a:ext cx="645348" cy="5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tomato emoj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49858"/>
            <a:ext cx="645349" cy="5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orange emoj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49859"/>
            <a:ext cx="645348" cy="5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potato emoj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29" y="2770672"/>
            <a:ext cx="870773" cy="5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 descr="Image result for salad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89" y="5585962"/>
            <a:ext cx="806360" cy="79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Give You What You Like" pitchFamily="50" charset="0"/>
              </a:rPr>
              <a:t>La Comida || Food</a:t>
            </a:r>
            <a:endParaRPr lang="en-GB" sz="8000" dirty="0">
              <a:latin typeface="Give You What You Like" pitchFamily="50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022348"/>
              </p:ext>
            </p:extLst>
          </p:nvPr>
        </p:nvGraphicFramePr>
        <p:xfrm>
          <a:off x="1834713" y="1532930"/>
          <a:ext cx="495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990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2100">
            <a:off x="6403560" y="1868995"/>
            <a:ext cx="2359984" cy="3785652"/>
          </a:xfrm>
          <a:prstGeom prst="rect">
            <a:avLst/>
          </a:prstGeom>
          <a:gradFill>
            <a:gsLst>
              <a:gs pos="0">
                <a:srgbClr val="FF3399">
                  <a:lumMod val="83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huevo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pollo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pan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queso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carne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hamburguesa</a:t>
            </a:r>
            <a:endParaRPr lang="en-GB" sz="2400" dirty="0" smtClean="0"/>
          </a:p>
          <a:p>
            <a:r>
              <a:rPr lang="en-GB" sz="2400" dirty="0" smtClean="0"/>
              <a:t>7. </a:t>
            </a:r>
            <a:r>
              <a:rPr lang="en-GB" sz="2400" dirty="0" err="1" smtClean="0"/>
              <a:t>bocadillo</a:t>
            </a:r>
            <a:endParaRPr lang="en-GB" sz="2400" dirty="0" smtClean="0"/>
          </a:p>
          <a:p>
            <a:r>
              <a:rPr lang="en-GB" sz="2400" dirty="0" smtClean="0"/>
              <a:t>8. </a:t>
            </a:r>
            <a:r>
              <a:rPr lang="en-GB" sz="2400" dirty="0" err="1" smtClean="0"/>
              <a:t>ensalada</a:t>
            </a:r>
            <a:endParaRPr lang="en-GB" sz="2400" dirty="0" smtClean="0"/>
          </a:p>
          <a:p>
            <a:r>
              <a:rPr lang="en-GB" sz="2400" dirty="0" smtClean="0"/>
              <a:t>9. pastel</a:t>
            </a:r>
          </a:p>
          <a:p>
            <a:r>
              <a:rPr lang="en-GB" sz="2400" dirty="0" smtClean="0"/>
              <a:t>10. vino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4123" y="15794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153" y="25373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573" y="35299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4036" y="456077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556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712" y="157941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938" y="257648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55076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78" y="456077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736" y="5562600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Image result for sandwich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Image result for bread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87" y="3631809"/>
            <a:ext cx="798902" cy="8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chicken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0" descr="Image result for chicken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8" y="5585961"/>
            <a:ext cx="798902" cy="798902"/>
          </a:xfrm>
          <a:prstGeom prst="rect">
            <a:avLst/>
          </a:prstGeom>
        </p:spPr>
      </p:pic>
      <p:pic>
        <p:nvPicPr>
          <p:cNvPr id="4108" name="Picture 12" descr="Image result for egg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9" y="1579418"/>
            <a:ext cx="889423" cy="8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4" descr="Image result for hamburger emoj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89" y="3568672"/>
            <a:ext cx="845961" cy="845961"/>
          </a:xfrm>
          <a:prstGeom prst="rect">
            <a:avLst/>
          </a:prstGeom>
        </p:spPr>
      </p:pic>
      <p:pic>
        <p:nvPicPr>
          <p:cNvPr id="4112" name="Picture 16" descr="Image result for cheese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87" y="1579418"/>
            <a:ext cx="877351" cy="8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8" descr="Image result for wine emoj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0" descr="Related 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8" name="Picture 22" descr="Image result for meat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89" y="4613269"/>
            <a:ext cx="845961" cy="7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Image result for wine emoj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00" y="4566502"/>
            <a:ext cx="934438" cy="8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28" descr="Image result for cake emoj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30" descr="Image result for cake emoji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59" y="2576486"/>
            <a:ext cx="889423" cy="884228"/>
          </a:xfrm>
          <a:prstGeom prst="rect">
            <a:avLst/>
          </a:prstGeom>
        </p:spPr>
      </p:pic>
      <p:sp>
        <p:nvSpPr>
          <p:cNvPr id="26" name="AutoShape 32" descr="Image result for sandwich emoji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00" y="2488809"/>
            <a:ext cx="934438" cy="9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7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Image result for milk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08" y="3594893"/>
            <a:ext cx="871292" cy="83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beer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72" y="5582766"/>
            <a:ext cx="721547" cy="8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4594793"/>
            <a:ext cx="871292" cy="855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Give You What You Like" pitchFamily="50" charset="0"/>
              </a:rPr>
              <a:t>La Comida || Food</a:t>
            </a:r>
            <a:endParaRPr lang="en-GB" sz="8000" dirty="0">
              <a:latin typeface="Give You What You Like" pitchFamily="50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487991"/>
              </p:ext>
            </p:extLst>
          </p:nvPr>
        </p:nvGraphicFramePr>
        <p:xfrm>
          <a:off x="1834713" y="1532930"/>
          <a:ext cx="495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990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2100">
            <a:off x="6412000" y="1928914"/>
            <a:ext cx="2058537" cy="3785652"/>
          </a:xfrm>
          <a:prstGeom prst="rect">
            <a:avLst/>
          </a:prstGeom>
          <a:gradFill>
            <a:gsLst>
              <a:gs pos="0">
                <a:srgbClr val="FF3399">
                  <a:lumMod val="83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helado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nueces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miel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café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leche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cerveza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cóctel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piña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caramelos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espaguetis</a:t>
            </a:r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64123" y="15794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153" y="25373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573" y="35299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4036" y="456077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556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712" y="157941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938" y="257648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55076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78" y="456077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736" y="5562600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pineapple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09" y="1593272"/>
            <a:ext cx="871291" cy="8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icecream emoj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32" y="2602505"/>
            <a:ext cx="871292" cy="8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oney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09" y="3549539"/>
            <a:ext cx="871292" cy="88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ocktail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62" y="3549539"/>
            <a:ext cx="871293" cy="8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Image result for sweet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 descr="Image result for coffee emoj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66" y="4560773"/>
            <a:ext cx="841435" cy="8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paghetti emoj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85" y="2576486"/>
            <a:ext cx="846724" cy="8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nut emoj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66" y="5540283"/>
            <a:ext cx="858425" cy="8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milk emoj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42" y="1661017"/>
            <a:ext cx="760131" cy="7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8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Give You What You Like" pitchFamily="50" charset="0"/>
              </a:rPr>
              <a:t>Los </a:t>
            </a:r>
            <a:r>
              <a:rPr lang="en-GB" sz="8000" dirty="0" err="1" smtClean="0">
                <a:latin typeface="Give You What You Like" pitchFamily="50" charset="0"/>
              </a:rPr>
              <a:t>Deportes</a:t>
            </a:r>
            <a:r>
              <a:rPr lang="en-GB" sz="8000" dirty="0" smtClean="0">
                <a:latin typeface="Give You What You Like" pitchFamily="50" charset="0"/>
              </a:rPr>
              <a:t> || Sports</a:t>
            </a:r>
            <a:endParaRPr lang="en-GB" sz="8000" dirty="0">
              <a:latin typeface="Give You What You Like" pitchFamily="50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23069"/>
              </p:ext>
            </p:extLst>
          </p:nvPr>
        </p:nvGraphicFramePr>
        <p:xfrm>
          <a:off x="1834713" y="1532930"/>
          <a:ext cx="495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990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2100">
            <a:off x="6329713" y="1934942"/>
            <a:ext cx="2226153" cy="4154984"/>
          </a:xfrm>
          <a:prstGeom prst="rect">
            <a:avLst/>
          </a:prstGeom>
          <a:gradFill>
            <a:gsLst>
              <a:gs pos="0">
                <a:srgbClr val="FF3399">
                  <a:lumMod val="83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la </a:t>
            </a:r>
            <a:r>
              <a:rPr lang="en-GB" sz="2400" dirty="0" err="1" smtClean="0"/>
              <a:t>gimnasia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baloncesto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patinaje</a:t>
            </a:r>
            <a:r>
              <a:rPr lang="en-GB" sz="2400" dirty="0" smtClean="0"/>
              <a:t> </a:t>
            </a:r>
            <a:r>
              <a:rPr lang="en-GB" sz="2400" dirty="0" err="1" smtClean="0"/>
              <a:t>sobre</a:t>
            </a:r>
            <a:r>
              <a:rPr lang="en-GB" sz="2400" dirty="0" smtClean="0"/>
              <a:t> </a:t>
            </a:r>
            <a:r>
              <a:rPr lang="en-GB" sz="2400" dirty="0" err="1" smtClean="0"/>
              <a:t>hielo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esquí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la </a:t>
            </a:r>
            <a:r>
              <a:rPr lang="en-GB" sz="2400" dirty="0" err="1" smtClean="0"/>
              <a:t>equitación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la </a:t>
            </a:r>
            <a:r>
              <a:rPr lang="en-GB" sz="2400" dirty="0" err="1" smtClean="0"/>
              <a:t>natación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ciclismo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remo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 </a:t>
            </a:r>
            <a:r>
              <a:rPr lang="en-GB" sz="2400" dirty="0" err="1" smtClean="0"/>
              <a:t>alpinismo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la </a:t>
            </a:r>
            <a:r>
              <a:rPr lang="en-GB" sz="2400" dirty="0" err="1" smtClean="0"/>
              <a:t>pesca</a:t>
            </a:r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64123" y="15794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153" y="25373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573" y="35299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4036" y="456077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556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712" y="157941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938" y="257648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55076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78" y="456077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736" y="5562600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Image result for gymnastics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Image result for ice skating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5628179"/>
            <a:ext cx="778531" cy="7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climbing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Image result for climbing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99" y="1665333"/>
            <a:ext cx="751501" cy="7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rowing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99" y="5628180"/>
            <a:ext cx="751499" cy="77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2" descr="Image result for skiing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4" name="Picture 14" descr="Image result for skiing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8702"/>
            <a:ext cx="805563" cy="7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horse riding emoj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300" y="3627559"/>
            <a:ext cx="751500" cy="7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swimming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06" y="2662401"/>
            <a:ext cx="751500" cy="7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0" descr="Image result for cycling emoj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42" name="Picture 22" descr="Image result for fishing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86" y="3627558"/>
            <a:ext cx="769752" cy="7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Image result for cycling emoj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4601750"/>
            <a:ext cx="841375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00" y="2576486"/>
            <a:ext cx="751500" cy="837415"/>
          </a:xfrm>
          <a:prstGeom prst="rect">
            <a:avLst/>
          </a:prstGeom>
        </p:spPr>
      </p:pic>
      <p:sp>
        <p:nvSpPr>
          <p:cNvPr id="20" name="AutoShape 26" descr="Image result for basketball emoj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99" y="4601750"/>
            <a:ext cx="751501" cy="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9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latin typeface="Give You What You Like" pitchFamily="50" charset="0"/>
              </a:rPr>
              <a:t>El </a:t>
            </a:r>
            <a:r>
              <a:rPr lang="en-GB" sz="5400" dirty="0" err="1" smtClean="0">
                <a:latin typeface="Give You What You Like" pitchFamily="50" charset="0"/>
              </a:rPr>
              <a:t>Transporte</a:t>
            </a:r>
            <a:r>
              <a:rPr lang="en-GB" sz="5400" dirty="0" smtClean="0">
                <a:latin typeface="Give You What You Like" pitchFamily="50" charset="0"/>
              </a:rPr>
              <a:t> y El </a:t>
            </a:r>
            <a:r>
              <a:rPr lang="en-GB" sz="5400" dirty="0" err="1" smtClean="0">
                <a:latin typeface="Give You What You Like" pitchFamily="50" charset="0"/>
              </a:rPr>
              <a:t>Viaje</a:t>
            </a:r>
            <a:r>
              <a:rPr lang="en-GB" sz="5400" dirty="0" smtClean="0">
                <a:latin typeface="Give You What You Like" pitchFamily="50" charset="0"/>
              </a:rPr>
              <a:t> || Transport and Travel</a:t>
            </a:r>
            <a:endParaRPr lang="en-GB" sz="5400" dirty="0">
              <a:latin typeface="Give You What You Like" pitchFamily="50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126688"/>
              </p:ext>
            </p:extLst>
          </p:nvPr>
        </p:nvGraphicFramePr>
        <p:xfrm>
          <a:off x="1834713" y="1532930"/>
          <a:ext cx="495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990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2100">
            <a:off x="6328799" y="1990026"/>
            <a:ext cx="2538619" cy="3785652"/>
          </a:xfrm>
          <a:prstGeom prst="rect">
            <a:avLst/>
          </a:prstGeom>
          <a:gradFill>
            <a:gsLst>
              <a:gs pos="0">
                <a:srgbClr val="FF3399">
                  <a:lumMod val="83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</a:t>
            </a:r>
            <a:r>
              <a:rPr lang="en-GB" sz="2400" dirty="0" err="1" smtClean="0"/>
              <a:t>tren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</a:t>
            </a:r>
            <a:r>
              <a:rPr lang="en-GB" sz="2400" dirty="0" err="1" smtClean="0"/>
              <a:t>avión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</a:t>
            </a:r>
            <a:r>
              <a:rPr lang="en-GB" sz="2400" dirty="0" err="1" smtClean="0"/>
              <a:t>coche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bicicleta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</a:t>
            </a:r>
            <a:r>
              <a:rPr lang="en-GB" sz="2400" dirty="0" err="1" smtClean="0"/>
              <a:t>puente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</a:t>
            </a:r>
            <a:r>
              <a:rPr lang="en-GB" sz="2400" dirty="0" err="1" smtClean="0"/>
              <a:t>helicóptero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</a:t>
            </a:r>
            <a:r>
              <a:rPr lang="en-GB" sz="2400" dirty="0" err="1" smtClean="0"/>
              <a:t>barco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motocicleta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</a:t>
            </a:r>
            <a:r>
              <a:rPr lang="en-GB" sz="2400" dirty="0" err="1" smtClean="0"/>
              <a:t>semáforo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taxi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4123" y="15794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153" y="25373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573" y="35299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4036" y="456077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556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712" y="157941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938" y="257648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55076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78" y="456077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736" y="5562600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Image result for gymnastics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limbing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2" descr="Image result for skiing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0" descr="Image result for cycling emoj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26" descr="Image result for basketball emoj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" descr="Image result for motorbike emoj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Image result for taxi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59" y="3657600"/>
            <a:ext cx="726824" cy="7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 descr="Image result for bike emoj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Image result for traffic light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4" y="4560772"/>
            <a:ext cx="833539" cy="8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helicopter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580246"/>
            <a:ext cx="833538" cy="8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2" descr="Image result for tractor emoji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Related imag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4" name="Picture 16" descr="Image result for bridge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59" y="1645760"/>
            <a:ext cx="726824" cy="7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60" y="5687025"/>
            <a:ext cx="779040" cy="6744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59" y="2601328"/>
            <a:ext cx="726824" cy="898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3" y="5687025"/>
            <a:ext cx="833539" cy="6744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5" y="1645760"/>
            <a:ext cx="833538" cy="7268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06" y="4057006"/>
            <a:ext cx="215835" cy="2158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5" y="3657600"/>
            <a:ext cx="833538" cy="759336"/>
          </a:xfrm>
          <a:prstGeom prst="rect">
            <a:avLst/>
          </a:prstGeom>
        </p:spPr>
      </p:pic>
      <p:pic>
        <p:nvPicPr>
          <p:cNvPr id="7168" name="Picture 71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06" y="4623229"/>
            <a:ext cx="911794" cy="798417"/>
          </a:xfrm>
          <a:prstGeom prst="rect">
            <a:avLst/>
          </a:prstGeom>
        </p:spPr>
      </p:pic>
      <p:sp>
        <p:nvSpPr>
          <p:cNvPr id="7169" name="AutoShape 18" descr="Image result for plane emoji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8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Image result for beach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615188"/>
            <a:ext cx="726477" cy="8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Give You What You Like" pitchFamily="50" charset="0"/>
              </a:rPr>
              <a:t>Los </a:t>
            </a:r>
            <a:r>
              <a:rPr lang="en-GB" sz="8000" dirty="0" err="1" smtClean="0">
                <a:latin typeface="Give You What You Like" pitchFamily="50" charset="0"/>
              </a:rPr>
              <a:t>Lugares</a:t>
            </a:r>
            <a:r>
              <a:rPr lang="en-GB" sz="8000" dirty="0" smtClean="0">
                <a:latin typeface="Give You What You Like" pitchFamily="50" charset="0"/>
              </a:rPr>
              <a:t> || Places</a:t>
            </a:r>
            <a:endParaRPr lang="en-GB" sz="8000" dirty="0">
              <a:latin typeface="Give You What You Like" pitchFamily="50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367445"/>
              </p:ext>
            </p:extLst>
          </p:nvPr>
        </p:nvGraphicFramePr>
        <p:xfrm>
          <a:off x="1834713" y="1532930"/>
          <a:ext cx="495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990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2100">
            <a:off x="6328799" y="1805360"/>
            <a:ext cx="2538619" cy="4154984"/>
          </a:xfrm>
          <a:prstGeom prst="rect">
            <a:avLst/>
          </a:prstGeom>
          <a:gradFill>
            <a:gsLst>
              <a:gs pos="0">
                <a:srgbClr val="FF3399">
                  <a:lumMod val="83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</a:t>
            </a:r>
            <a:r>
              <a:rPr lang="en-GB" sz="2400" dirty="0" err="1" smtClean="0"/>
              <a:t>parque</a:t>
            </a:r>
            <a:r>
              <a:rPr lang="en-GB" sz="2400" dirty="0" smtClean="0"/>
              <a:t> </a:t>
            </a:r>
            <a:r>
              <a:rPr lang="en-GB" sz="2400" dirty="0" err="1" smtClean="0"/>
              <a:t>temático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una</a:t>
            </a:r>
            <a:r>
              <a:rPr lang="en-GB" sz="2400" dirty="0" smtClean="0"/>
              <a:t> playa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montaña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isla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una</a:t>
            </a:r>
            <a:r>
              <a:rPr lang="en-GB" sz="2400" dirty="0" smtClean="0"/>
              <a:t> ciudad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una</a:t>
            </a:r>
            <a:r>
              <a:rPr lang="en-GB" sz="2400" dirty="0" smtClean="0"/>
              <a:t> casa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iglesia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fábrica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banco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un </a:t>
            </a:r>
            <a:r>
              <a:rPr lang="en-GB" sz="2400" dirty="0" err="1" smtClean="0"/>
              <a:t>desierto</a:t>
            </a:r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64123" y="15794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153" y="25373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573" y="35299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4036" y="456077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556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712" y="157941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938" y="257648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55076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78" y="456077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736" y="5562600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Image result for gymnastics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limbing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2" descr="Image result for skiing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0" descr="Image result for cycling emoj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26" descr="Image result for basketball emoj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" descr="Image result for motorbike emoj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6" descr="Image result for bike emoj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12" descr="Image result for tractor emoji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Related imag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9" name="AutoShape 18" descr="Image result for plane emoji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Image result for desert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80397"/>
            <a:ext cx="765175" cy="6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4" descr="Image result for theme park emoji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8" name="Picture 6" descr="Image result for island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0117"/>
            <a:ext cx="726477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2721"/>
            <a:ext cx="765175" cy="677863"/>
          </a:xfrm>
          <a:prstGeom prst="rect">
            <a:avLst/>
          </a:prstGeom>
        </p:spPr>
      </p:pic>
      <p:pic>
        <p:nvPicPr>
          <p:cNvPr id="8200" name="Picture 8" descr="Image result for bank emoj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5669395"/>
            <a:ext cx="765175" cy="6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AutoShape 10" descr="Image result for factory emoji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1" name="AutoShape 12" descr="Image result for house emoji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71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8" y="5644199"/>
            <a:ext cx="726477" cy="721081"/>
          </a:xfrm>
          <a:prstGeom prst="rect">
            <a:avLst/>
          </a:prstGeom>
        </p:spPr>
      </p:pic>
      <p:pic>
        <p:nvPicPr>
          <p:cNvPr id="7174" name="Picture 71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615188"/>
            <a:ext cx="765175" cy="803731"/>
          </a:xfrm>
          <a:prstGeom prst="rect">
            <a:avLst/>
          </a:prstGeom>
        </p:spPr>
      </p:pic>
      <p:pic>
        <p:nvPicPr>
          <p:cNvPr id="7175" name="Picture 71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3770913"/>
            <a:ext cx="726477" cy="571500"/>
          </a:xfrm>
          <a:prstGeom prst="rect">
            <a:avLst/>
          </a:prstGeom>
        </p:spPr>
      </p:pic>
      <p:pic>
        <p:nvPicPr>
          <p:cNvPr id="8206" name="Picture 14" descr="Image result for mountain emoj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06" y="2664123"/>
            <a:ext cx="774269" cy="6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AutoShape 16" descr="Image result for city emoji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9" name="Picture 717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79418"/>
            <a:ext cx="726477" cy="7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307541"/>
              </p:ext>
            </p:extLst>
          </p:nvPr>
        </p:nvGraphicFramePr>
        <p:xfrm>
          <a:off x="1834713" y="1532930"/>
          <a:ext cx="4953000" cy="495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6500"/>
                <a:gridCol w="2476500"/>
              </a:tblGrid>
              <a:tr h="990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Give You What You Like" pitchFamily="50" charset="0"/>
              </a:rPr>
              <a:t>El </a:t>
            </a:r>
            <a:r>
              <a:rPr lang="en-GB" sz="8000" dirty="0" err="1" smtClean="0">
                <a:latin typeface="Give You What You Like" pitchFamily="50" charset="0"/>
              </a:rPr>
              <a:t>Tiempo</a:t>
            </a:r>
            <a:r>
              <a:rPr lang="en-GB" sz="8000" dirty="0" smtClean="0">
                <a:latin typeface="Give You What You Like" pitchFamily="50" charset="0"/>
              </a:rPr>
              <a:t> || The Weather</a:t>
            </a:r>
            <a:endParaRPr lang="en-GB" sz="8000" dirty="0">
              <a:latin typeface="Give You What You Like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372100">
            <a:off x="6328799" y="1990026"/>
            <a:ext cx="2538619" cy="3785652"/>
          </a:xfrm>
          <a:prstGeom prst="rect">
            <a:avLst/>
          </a:prstGeom>
          <a:gradFill>
            <a:gsLst>
              <a:gs pos="0">
                <a:srgbClr val="FF3399">
                  <a:lumMod val="83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hace</a:t>
            </a:r>
            <a:r>
              <a:rPr lang="en-GB" sz="2400" dirty="0" smtClean="0"/>
              <a:t> sol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hay </a:t>
            </a:r>
            <a:r>
              <a:rPr lang="en-GB" sz="2400" dirty="0" err="1" smtClean="0"/>
              <a:t>viento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llueve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hace</a:t>
            </a:r>
            <a:r>
              <a:rPr lang="en-GB" sz="2400" dirty="0" smtClean="0"/>
              <a:t> </a:t>
            </a:r>
            <a:r>
              <a:rPr lang="en-GB" sz="2400" dirty="0" err="1" smtClean="0"/>
              <a:t>nublado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nieva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hace</a:t>
            </a:r>
            <a:r>
              <a:rPr lang="en-GB" sz="2400" dirty="0" smtClean="0"/>
              <a:t> </a:t>
            </a:r>
            <a:r>
              <a:rPr lang="en-GB" sz="2400" dirty="0" err="1" smtClean="0"/>
              <a:t>calor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arco</a:t>
            </a:r>
            <a:r>
              <a:rPr lang="en-GB" sz="2400" dirty="0" smtClean="0"/>
              <a:t> iris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hay </a:t>
            </a:r>
            <a:r>
              <a:rPr lang="en-GB" sz="2400" dirty="0" err="1" smtClean="0"/>
              <a:t>tormenta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hace</a:t>
            </a:r>
            <a:r>
              <a:rPr lang="en-GB" sz="2400" dirty="0" smtClean="0"/>
              <a:t> </a:t>
            </a:r>
            <a:r>
              <a:rPr lang="en-GB" sz="2400" dirty="0" err="1" smtClean="0"/>
              <a:t>frío</a:t>
            </a: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está</a:t>
            </a:r>
            <a:r>
              <a:rPr lang="en-GB" sz="2400" dirty="0" smtClean="0"/>
              <a:t> </a:t>
            </a:r>
            <a:r>
              <a:rPr lang="en-GB" sz="2400" dirty="0" err="1" smtClean="0"/>
              <a:t>helando</a:t>
            </a:r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64123" y="15794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153" y="25373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0573" y="35299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4036" y="456077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555567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712" y="1579418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4938" y="2576486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55076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78" y="456077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0736" y="5562600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Image result for gymnastics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limbing e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2" descr="Image result for skiing emoj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0" descr="Image result for cycling emoj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26" descr="Image result for basketball emoj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" descr="Image result for motorbike emoj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6" descr="Image result for bike emoj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12" descr="Image result for tractor emoji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Related imag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9" name="AutoShape 18" descr="Image result for plane emoji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4" descr="Image result for theme park emoji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0" name="AutoShape 10" descr="Image result for factory emoji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1" name="AutoShape 12" descr="Image result for house emoji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7" name="AutoShape 16" descr="Image result for city emoji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Image result for sun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762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cloudy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06819"/>
            <a:ext cx="762000" cy="8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rain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34" y="3585487"/>
            <a:ext cx="762000" cy="8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snow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34" y="56432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10" descr="Image result for rainbow emoji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684336"/>
            <a:ext cx="762001" cy="774333"/>
          </a:xfrm>
          <a:prstGeom prst="rect">
            <a:avLst/>
          </a:prstGeom>
        </p:spPr>
      </p:pic>
      <p:pic>
        <p:nvPicPr>
          <p:cNvPr id="9228" name="Picture 12" descr="Image result for storm emoj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34" y="1600831"/>
            <a:ext cx="762001" cy="88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14" descr="Image result for wind emoji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585487"/>
            <a:ext cx="762001" cy="853894"/>
          </a:xfrm>
          <a:prstGeom prst="rect">
            <a:avLst/>
          </a:prstGeom>
        </p:spPr>
      </p:pic>
      <p:pic>
        <p:nvPicPr>
          <p:cNvPr id="9232" name="Picture 16" descr="Image result for cold thermometer emoj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34" y="2625143"/>
            <a:ext cx="729861" cy="8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18" descr="Image result for cold emoji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75" y="5652196"/>
            <a:ext cx="1089225" cy="753070"/>
          </a:xfrm>
          <a:prstGeom prst="rect">
            <a:avLst/>
          </a:prstGeom>
        </p:spPr>
      </p:pic>
      <p:sp>
        <p:nvSpPr>
          <p:cNvPr id="7168" name="AutoShape 20" descr="Image result for ice emoji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71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94" y="4724400"/>
            <a:ext cx="7620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3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293</Words>
  <Application>Microsoft Office PowerPoint</Application>
  <PresentationFormat>On-screen Show (4:3)</PresentationFormat>
  <Paragraphs>190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Great Big Emoji Vocab Quiz</vt:lpstr>
      <vt:lpstr>Las Carreras || Jobs</vt:lpstr>
      <vt:lpstr>Las Frutas y Verduras || Fruit and Vegetables</vt:lpstr>
      <vt:lpstr>La Comida || Food</vt:lpstr>
      <vt:lpstr>La Comida || Food</vt:lpstr>
      <vt:lpstr>Los Deportes || Sports</vt:lpstr>
      <vt:lpstr>El Transporte y El Viaje || Transport and Travel</vt:lpstr>
      <vt:lpstr>Los Lugares || Places</vt:lpstr>
      <vt:lpstr>El Tiempo || The Weather</vt:lpstr>
      <vt:lpstr>La Familia || Family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Emoji matchups</dc:title>
  <dc:creator>User</dc:creator>
  <cp:lastModifiedBy>User</cp:lastModifiedBy>
  <cp:revision>22</cp:revision>
  <cp:lastPrinted>2018-05-24T19:17:57Z</cp:lastPrinted>
  <dcterms:created xsi:type="dcterms:W3CDTF">2018-05-22T10:44:30Z</dcterms:created>
  <dcterms:modified xsi:type="dcterms:W3CDTF">2018-05-24T19:46:47Z</dcterms:modified>
</cp:coreProperties>
</file>