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8" autoAdjust="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29F2E-D1D6-4D08-9BF4-0A1F38F10C5A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90F8-8FCC-4ECC-996D-5CE0E9185E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89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rganmfl.blogspot.com/2013/11/trapdoor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Trapdoor Activity:</a:t>
            </a:r>
          </a:p>
          <a:p>
            <a:r>
              <a:rPr lang="en-GB" dirty="0" smtClean="0">
                <a:hlinkClick r:id="rId3"/>
              </a:rPr>
              <a:t>http://morganmfl.blogspot.com/2013/11/trapdoor.html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90F8-8FCC-4ECC-996D-5CE0E9185E8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3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1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42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3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2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5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8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0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5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9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6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F91B-EC8C-4374-BDFC-A1C6F3F7B415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DB9E-A476-4B2E-8955-BB4D2CD1AF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8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80319"/>
            <a:ext cx="25527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Dans</a:t>
            </a:r>
            <a:r>
              <a:rPr lang="en-GB" sz="2400" dirty="0" smtClean="0"/>
              <a:t> ma </a:t>
            </a:r>
            <a:r>
              <a:rPr lang="en-GB" sz="2400" dirty="0" err="1" smtClean="0"/>
              <a:t>famille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y a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97807"/>
              </p:ext>
            </p:extLst>
          </p:nvPr>
        </p:nvGraphicFramePr>
        <p:xfrm>
          <a:off x="2684318" y="637154"/>
          <a:ext cx="2202873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six </a:t>
                      </a:r>
                      <a:r>
                        <a:rPr lang="en-GB" dirty="0" err="1" smtClean="0"/>
                        <a:t>personnes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sept </a:t>
                      </a:r>
                      <a:r>
                        <a:rPr lang="en-GB" dirty="0" err="1" smtClean="0"/>
                        <a:t>personnes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cinq </a:t>
                      </a:r>
                      <a:r>
                        <a:rPr lang="en-GB" dirty="0" err="1" smtClean="0"/>
                        <a:t>personnes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quatre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personnes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4058" y="637154"/>
            <a:ext cx="15863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Je </a:t>
            </a:r>
            <a:r>
              <a:rPr lang="en-GB" sz="2400" dirty="0" err="1" smtClean="0"/>
              <a:t>m’entends</a:t>
            </a:r>
            <a:r>
              <a:rPr lang="en-GB" sz="2400" dirty="0" smtClean="0"/>
              <a:t> </a:t>
            </a:r>
            <a:r>
              <a:rPr lang="en-GB" sz="2400" dirty="0" err="1" smtClean="0"/>
              <a:t>bien</a:t>
            </a:r>
            <a:r>
              <a:rPr lang="en-GB" sz="2400" dirty="0" smtClean="0"/>
              <a:t> avec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373080"/>
              </p:ext>
            </p:extLst>
          </p:nvPr>
        </p:nvGraphicFramePr>
        <p:xfrm>
          <a:off x="6591622" y="630444"/>
          <a:ext cx="220287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frère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 </a:t>
                      </a:r>
                      <a:r>
                        <a:rPr lang="en-GB" dirty="0" err="1" smtClean="0"/>
                        <a:t>père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 beau-</a:t>
                      </a:r>
                      <a:r>
                        <a:rPr lang="en-GB" dirty="0" err="1" smtClean="0"/>
                        <a:t>père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mtClean="0"/>
                        <a:t>mon grand-</a:t>
                      </a:r>
                      <a:r>
                        <a:rPr lang="en-GB" dirty="0" err="1" smtClean="0"/>
                        <a:t>père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6250" y="2546864"/>
            <a:ext cx="1752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car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endParaRPr lang="en-GB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63053"/>
              </p:ext>
            </p:extLst>
          </p:nvPr>
        </p:nvGraphicFramePr>
        <p:xfrm>
          <a:off x="2763982" y="2362200"/>
          <a:ext cx="2202873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amusant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gentil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sympa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intelligent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29200" y="2567647"/>
            <a:ext cx="94210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et</a:t>
            </a:r>
            <a:endParaRPr lang="en-GB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67310"/>
              </p:ext>
            </p:extLst>
          </p:nvPr>
        </p:nvGraphicFramePr>
        <p:xfrm>
          <a:off x="6096000" y="2514600"/>
          <a:ext cx="2895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il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m’aide</a:t>
                      </a:r>
                      <a:r>
                        <a:rPr lang="en-GB" dirty="0" smtClean="0"/>
                        <a:t> avec </a:t>
                      </a:r>
                      <a:r>
                        <a:rPr lang="en-GB" dirty="0" err="1" smtClean="0"/>
                        <a:t>mes</a:t>
                      </a:r>
                      <a:r>
                        <a:rPr lang="en-GB" dirty="0" smtClean="0"/>
                        <a:t> devoirs.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il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m’écoute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il</a:t>
                      </a:r>
                      <a:r>
                        <a:rPr lang="en-GB" baseline="0" dirty="0" smtClean="0"/>
                        <a:t> me fait </a:t>
                      </a:r>
                      <a:r>
                        <a:rPr lang="en-GB" baseline="0" dirty="0" err="1" smtClean="0"/>
                        <a:t>rire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4016574"/>
            <a:ext cx="2438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Cependant</a:t>
            </a:r>
            <a:r>
              <a:rPr lang="en-GB" sz="2400" dirty="0" smtClean="0"/>
              <a:t> je ne </a:t>
            </a:r>
            <a:r>
              <a:rPr lang="en-GB" sz="2400" dirty="0" err="1" smtClean="0"/>
              <a:t>m’entends</a:t>
            </a:r>
            <a:r>
              <a:rPr lang="en-GB" sz="2400" dirty="0" smtClean="0"/>
              <a:t> pas </a:t>
            </a:r>
            <a:r>
              <a:rPr lang="en-GB" sz="2400" dirty="0" err="1" smtClean="0"/>
              <a:t>bien</a:t>
            </a:r>
            <a:r>
              <a:rPr lang="en-GB" sz="2400" dirty="0" smtClean="0"/>
              <a:t> avec</a:t>
            </a:r>
            <a:endParaRPr lang="en-GB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83736"/>
              </p:ext>
            </p:extLst>
          </p:nvPr>
        </p:nvGraphicFramePr>
        <p:xfrm>
          <a:off x="2601191" y="4038570"/>
          <a:ext cx="220287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 </a:t>
                      </a:r>
                      <a:r>
                        <a:rPr lang="en-GB" dirty="0" err="1" smtClean="0"/>
                        <a:t>soeur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</a:t>
                      </a:r>
                      <a:r>
                        <a:rPr lang="en-GB" dirty="0" err="1" smtClean="0"/>
                        <a:t>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 </a:t>
                      </a:r>
                      <a:r>
                        <a:rPr lang="en-GB" dirty="0" err="1" smtClean="0"/>
                        <a:t>grande-mère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200" y="5486400"/>
            <a:ext cx="89154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TRADUIS:</a:t>
            </a:r>
            <a:r>
              <a:rPr lang="en-GB" sz="2000" dirty="0" smtClean="0"/>
              <a:t> </a:t>
            </a:r>
            <a:r>
              <a:rPr lang="en-GB" sz="2000" dirty="0" smtClean="0"/>
              <a:t>In my family there are five people. I get on well with my stepbrother because he is funny and he makes me laugh. However I don’t get on well with my mum because she never listens to me.</a:t>
            </a:r>
            <a:endParaRPr lang="en-GB" sz="2000" b="1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46162"/>
              </p:ext>
            </p:extLst>
          </p:nvPr>
        </p:nvGraphicFramePr>
        <p:xfrm>
          <a:off x="-114300" y="-27709"/>
          <a:ext cx="92964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5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Bronze:</a:t>
                      </a:r>
                      <a:r>
                        <a:rPr lang="en-GB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TBAT…</a:t>
                      </a:r>
                      <a:r>
                        <a:rPr lang="en-GB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en-GB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Silver: TBAT…  </a:t>
                      </a:r>
                      <a:r>
                        <a:rPr lang="en-GB" sz="1600" b="1" dirty="0" smtClean="0">
                          <a:solidFill>
                            <a:srgbClr val="FFC000"/>
                          </a:solidFill>
                        </a:rPr>
                        <a:t>Gold: TBAT…</a:t>
                      </a:r>
                      <a:endParaRPr lang="en-GB" sz="1600" b="1" dirty="0" smtClean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42609" y="4428712"/>
            <a:ext cx="177338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parce</a:t>
            </a:r>
            <a:r>
              <a:rPr lang="en-GB" sz="2400" dirty="0" smtClean="0"/>
              <a:t> </a:t>
            </a:r>
            <a:r>
              <a:rPr lang="en-GB" sz="2400" dirty="0" err="1" smtClean="0"/>
              <a:t>qu</a:t>
            </a:r>
            <a:r>
              <a:rPr lang="en-GB" sz="2400" dirty="0" smtClean="0"/>
              <a:t>’</a:t>
            </a:r>
            <a:endParaRPr lang="en-GB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80205"/>
              </p:ext>
            </p:extLst>
          </p:nvPr>
        </p:nvGraphicFramePr>
        <p:xfrm>
          <a:off x="6754091" y="4154284"/>
          <a:ext cx="220287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elle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est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stricte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elle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m’énerve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elle</a:t>
                      </a:r>
                      <a:r>
                        <a:rPr lang="en-GB" dirty="0" smtClean="0"/>
                        <a:t> ne </a:t>
                      </a:r>
                      <a:r>
                        <a:rPr lang="en-GB" dirty="0" err="1" smtClean="0"/>
                        <a:t>m’écoute</a:t>
                      </a:r>
                      <a:r>
                        <a:rPr lang="en-GB" baseline="0" dirty="0" smtClean="0"/>
                        <a:t> pas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0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142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2020-01-26T11:04:46Z</dcterms:created>
  <dcterms:modified xsi:type="dcterms:W3CDTF">2020-02-04T20:08:57Z</dcterms:modified>
</cp:coreProperties>
</file>