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60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660"/>
  </p:normalViewPr>
  <p:slideViewPr>
    <p:cSldViewPr>
      <p:cViewPr varScale="1">
        <p:scale>
          <a:sx n="110" d="100"/>
          <a:sy n="110" d="100"/>
        </p:scale>
        <p:origin x="149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FD3F-6F8D-4FA3-96AD-2D1F3731235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6806-72C5-407E-BE66-1A3555459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3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2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77200" cy="2447924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Vocabulary test = one per fortnight as decided by your class teacher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Write your answers at the back of your pink books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Marks /20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Revise vocabulary in your booklet by copying out over and over until you know it off by heart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Create your own flashcards and ask a friend or family member to test you on the spellings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dirty="0" err="1" smtClean="0">
                <a:solidFill>
                  <a:schemeClr val="tx1"/>
                </a:solidFill>
              </a:rPr>
              <a:t>Memrise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(your teacher will help you get set up if you aren’t already)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20/20 = HP   	 16/20 = MFL point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Underperforming = </a:t>
            </a:r>
            <a:r>
              <a:rPr lang="en-GB" dirty="0" smtClean="0">
                <a:solidFill>
                  <a:schemeClr val="tx1"/>
                </a:solidFill>
              </a:rPr>
              <a:t>Come back at lunchtime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019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6694118" cy="2514600"/>
          </a:xfrm>
          <a:prstGeom prst="rect">
            <a:avLst/>
          </a:prstGeom>
        </p:spPr>
      </p:pic>
      <p:pic>
        <p:nvPicPr>
          <p:cNvPr id="2050" name="Picture 2" descr="Image result for french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23" y="50941"/>
            <a:ext cx="1634819" cy="109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9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50" y="1569660"/>
            <a:ext cx="5295900" cy="514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1346737"/>
            <a:ext cx="5305425" cy="5343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09800" y="1725386"/>
            <a:ext cx="3219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299287"/>
            <a:ext cx="5305425" cy="5482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69671" y="1691690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52600" y="2190636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45524" y="2688418"/>
            <a:ext cx="119307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52600" y="3178285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52600" y="3693524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43891" y="4158616"/>
            <a:ext cx="9993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77243" y="4704629"/>
            <a:ext cx="1496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43891" y="5181228"/>
            <a:ext cx="77070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558144" y="5690777"/>
            <a:ext cx="2019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05000" y="6251915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844" y="1554421"/>
            <a:ext cx="5305425" cy="515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6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037" y="1428929"/>
            <a:ext cx="5343525" cy="5309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09800" y="1749063"/>
            <a:ext cx="3219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05818"/>
            <a:ext cx="5343525" cy="54516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686197" y="1742867"/>
            <a:ext cx="11593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92234" y="2197954"/>
            <a:ext cx="3461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47009" y="2697715"/>
            <a:ext cx="86759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20983" y="3181011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76400" y="3650043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58982" y="4148462"/>
            <a:ext cx="10080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72590" y="4660305"/>
            <a:ext cx="1496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0983" y="5134706"/>
            <a:ext cx="9318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83476" y="5627756"/>
            <a:ext cx="8311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63141" y="6166462"/>
            <a:ext cx="6324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569660"/>
            <a:ext cx="5343525" cy="518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28929"/>
            <a:ext cx="4848225" cy="5383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752600"/>
            <a:ext cx="296037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37829"/>
            <a:ext cx="4848225" cy="5383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840083" y="1812591"/>
            <a:ext cx="11593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08117" y="2281285"/>
            <a:ext cx="6128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4601" y="2744200"/>
            <a:ext cx="3809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01883" y="3221941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01883" y="3692854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579370" y="4158178"/>
            <a:ext cx="10080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14601" y="4632802"/>
            <a:ext cx="1496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67792" y="5141619"/>
            <a:ext cx="9318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467792" y="5597644"/>
            <a:ext cx="8311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705100" y="6175016"/>
            <a:ext cx="1028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444" y="1632798"/>
            <a:ext cx="4848225" cy="512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4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52400" y="1981200"/>
            <a:ext cx="5715000" cy="4553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15866"/>
            <a:ext cx="5248275" cy="521937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57400" y="1760720"/>
            <a:ext cx="3143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17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28929"/>
            <a:ext cx="5334000" cy="546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09800" y="1749063"/>
            <a:ext cx="3219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75338"/>
            <a:ext cx="5334000" cy="5582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933700" y="1701312"/>
            <a:ext cx="11593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74522" y="2194536"/>
            <a:ext cx="6128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692854" y="2683222"/>
            <a:ext cx="43134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51959" y="3177609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51810" y="3677245"/>
            <a:ext cx="5159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11432" y="4186062"/>
            <a:ext cx="3793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44461" y="4694879"/>
            <a:ext cx="52333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411308" y="5191943"/>
            <a:ext cx="13634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85553" y="5677952"/>
            <a:ext cx="75764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23259" y="6267976"/>
            <a:ext cx="9247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645861"/>
            <a:ext cx="5334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88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428929"/>
            <a:ext cx="5257800" cy="5194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09800" y="1749063"/>
            <a:ext cx="3219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2578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113191" y="1866252"/>
            <a:ext cx="2490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94682" y="2324873"/>
            <a:ext cx="9533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24754" y="2815018"/>
            <a:ext cx="12865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64808" y="3282289"/>
            <a:ext cx="9403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908389" y="3769845"/>
            <a:ext cx="5968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95326" y="4246515"/>
            <a:ext cx="5445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23963" y="4720536"/>
            <a:ext cx="4192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41763" y="5210446"/>
            <a:ext cx="1211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61628" y="5671876"/>
            <a:ext cx="12782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55113" y="6262761"/>
            <a:ext cx="1707287" cy="138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645861"/>
            <a:ext cx="5257800" cy="467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1435136"/>
            <a:ext cx="5391150" cy="5238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09800" y="1790108"/>
            <a:ext cx="32956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506174"/>
            <a:ext cx="5391150" cy="5319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952076" y="1893932"/>
            <a:ext cx="7149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42010" y="2377133"/>
            <a:ext cx="72499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55207" y="2860334"/>
            <a:ext cx="12865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42011" y="3283579"/>
            <a:ext cx="87739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37674" y="3783229"/>
            <a:ext cx="7576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71939" y="4264945"/>
            <a:ext cx="8474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61469" y="4746661"/>
            <a:ext cx="93385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98986" y="5224034"/>
            <a:ext cx="1211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70055" y="5685275"/>
            <a:ext cx="12782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13355" y="6239794"/>
            <a:ext cx="472645" cy="159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645861"/>
            <a:ext cx="539115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1428929"/>
            <a:ext cx="5324475" cy="5108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09800" y="1752600"/>
            <a:ext cx="32956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15866"/>
            <a:ext cx="5248275" cy="52193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1200" y="1791986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667000" y="228600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57400" y="281452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124200" y="327660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89053" y="3758887"/>
            <a:ext cx="83034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81200" y="4252699"/>
            <a:ext cx="8717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52951" y="4747593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01027" y="5201885"/>
            <a:ext cx="8183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00794" y="5690878"/>
            <a:ext cx="51380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33600" y="6214232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056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67752"/>
            <a:ext cx="5324475" cy="5240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83561" y="1859243"/>
            <a:ext cx="93584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19401" y="2327059"/>
            <a:ext cx="5333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05200" y="28194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814766" y="3280641"/>
            <a:ext cx="6904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74853" y="3739762"/>
            <a:ext cx="6397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516778" y="4247615"/>
            <a:ext cx="8474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60061" y="4685867"/>
            <a:ext cx="11099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64538" y="5162384"/>
            <a:ext cx="140726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55598" y="5669013"/>
            <a:ext cx="5018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22082" y="6205305"/>
            <a:ext cx="132591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319" y="1645861"/>
            <a:ext cx="5324475" cy="496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02676"/>
            <a:ext cx="5305425" cy="5133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49138" y="1828800"/>
            <a:ext cx="317590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1305818"/>
            <a:ext cx="5305425" cy="5514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13540" y="1730393"/>
            <a:ext cx="4962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45538" y="2187777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99818" y="2691042"/>
            <a:ext cx="3385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76857" y="3134732"/>
            <a:ext cx="6904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992796" y="3641995"/>
            <a:ext cx="8172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19400" y="4169091"/>
            <a:ext cx="8474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53475" y="4666191"/>
            <a:ext cx="5325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13541" y="5190142"/>
            <a:ext cx="9534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13540" y="5714093"/>
            <a:ext cx="10296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42076" y="6282972"/>
            <a:ext cx="132591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844" y="1645861"/>
            <a:ext cx="5305425" cy="496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302650"/>
            <a:ext cx="5343525" cy="5400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86000" y="1725386"/>
            <a:ext cx="32194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38250"/>
            <a:ext cx="5343525" cy="5391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00032" y="1683792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58926" y="2172707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89634" y="2643918"/>
            <a:ext cx="11631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79994" y="3135010"/>
            <a:ext cx="158240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53475" y="3625815"/>
            <a:ext cx="6054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505336" y="4110475"/>
            <a:ext cx="145706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74675" y="4607484"/>
            <a:ext cx="9685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74674" y="5120125"/>
            <a:ext cx="10447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79994" y="5617931"/>
            <a:ext cx="10296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358926" y="6162880"/>
            <a:ext cx="105072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569660"/>
            <a:ext cx="5343525" cy="520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5286375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85723" y="1828800"/>
            <a:ext cx="3143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02230"/>
            <a:ext cx="5286375" cy="52164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82542" y="1874820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00736" y="2356074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11622" y="2801011"/>
            <a:ext cx="11631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84781" y="3301341"/>
            <a:ext cx="158240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65051" y="3781307"/>
            <a:ext cx="110973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393204" y="4247243"/>
            <a:ext cx="5815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25391" y="4732110"/>
            <a:ext cx="9685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22462" y="5214925"/>
            <a:ext cx="10447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945671" y="5688597"/>
            <a:ext cx="12215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59417" y="6231097"/>
            <a:ext cx="865974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69660"/>
            <a:ext cx="5248275" cy="521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369" y="1645860"/>
            <a:ext cx="5286375" cy="52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55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1428929"/>
            <a:ext cx="5305425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33600" y="1828800"/>
            <a:ext cx="3143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4" y="1445360"/>
            <a:ext cx="5305425" cy="5281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059417" y="1818306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47634" y="2298272"/>
            <a:ext cx="14358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11623" y="2784779"/>
            <a:ext cx="93157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27247" y="3290756"/>
            <a:ext cx="56595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38336" y="3754205"/>
            <a:ext cx="14451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19433" y="4260182"/>
            <a:ext cx="11262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19433" y="4739662"/>
            <a:ext cx="11262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89973" y="5232577"/>
            <a:ext cx="10294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11623" y="5733258"/>
            <a:ext cx="39817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212184" y="6248400"/>
            <a:ext cx="978815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645861"/>
            <a:ext cx="5305425" cy="508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39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8929"/>
            <a:ext cx="4948465" cy="5429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599" y="1828800"/>
            <a:ext cx="2984319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21058"/>
            <a:ext cx="5295900" cy="5495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010711" y="1748119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89973" y="2248115"/>
            <a:ext cx="8770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667000" y="272245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90027" y="3196785"/>
            <a:ext cx="9771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44620" y="3671120"/>
            <a:ext cx="11797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064761" y="4362410"/>
            <a:ext cx="7452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62290" y="4867229"/>
            <a:ext cx="649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69472" y="5341568"/>
            <a:ext cx="4261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89973" y="5815903"/>
            <a:ext cx="12747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52551" y="6363475"/>
            <a:ext cx="1033841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58775"/>
            <a:ext cx="5295900" cy="514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18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89721"/>
            <a:ext cx="4938712" cy="5328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52600"/>
            <a:ext cx="30674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900" y="1392897"/>
            <a:ext cx="5305425" cy="5453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18880" y="1773778"/>
            <a:ext cx="105059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18880" y="2288806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19290" y="2766823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18880" y="3257297"/>
            <a:ext cx="9771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18880" y="3749395"/>
            <a:ext cx="11797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17704" y="4240492"/>
            <a:ext cx="8686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65026" y="4727613"/>
            <a:ext cx="649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49135" y="5237317"/>
            <a:ext cx="9156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51962" y="5702667"/>
            <a:ext cx="14436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63720" y="6247205"/>
            <a:ext cx="201768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69660"/>
            <a:ext cx="5305425" cy="51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4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26654"/>
            <a:ext cx="6019800" cy="52766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52600" y="1798320"/>
            <a:ext cx="3600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52878"/>
            <a:ext cx="5005387" cy="5230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61309"/>
            <a:ext cx="30670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53094"/>
            <a:ext cx="5286375" cy="53525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18880" y="1773778"/>
            <a:ext cx="14005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35806" y="2236523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89315" y="2712759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89315" y="3239914"/>
            <a:ext cx="9771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49236" y="3723717"/>
            <a:ext cx="143216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18880" y="4233960"/>
            <a:ext cx="7302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18880" y="4724540"/>
            <a:ext cx="4861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79974" y="5218864"/>
            <a:ext cx="118651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18881" y="5721154"/>
            <a:ext cx="8671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63720" y="6263292"/>
            <a:ext cx="217008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576191"/>
            <a:ext cx="5286375" cy="51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59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481" y="1428929"/>
            <a:ext cx="5100637" cy="5410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86000" y="1828800"/>
            <a:ext cx="2991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305819"/>
            <a:ext cx="5324475" cy="5399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48240" y="1704489"/>
            <a:ext cx="14005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43818" y="2156735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32480" y="2678949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49003" y="3177680"/>
            <a:ext cx="655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16596" y="3645028"/>
            <a:ext cx="143216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55655" y="4137251"/>
            <a:ext cx="11827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79208" y="4642995"/>
            <a:ext cx="68727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245994" y="5133321"/>
            <a:ext cx="119240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40414" y="5625544"/>
            <a:ext cx="12387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87138" y="6185077"/>
            <a:ext cx="1318062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319" y="1537003"/>
            <a:ext cx="5324475" cy="526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39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28929"/>
            <a:ext cx="4919662" cy="5044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86000" y="1828800"/>
            <a:ext cx="2991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318881"/>
            <a:ext cx="5267325" cy="5400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04741" y="1723274"/>
            <a:ext cx="852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96596" y="2197834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33927" y="274484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33927" y="3221230"/>
            <a:ext cx="655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45754" y="3738740"/>
            <a:ext cx="5619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33927" y="4266403"/>
            <a:ext cx="11827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16170" y="4793081"/>
            <a:ext cx="68727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89926" y="5314213"/>
            <a:ext cx="4870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59583" y="5832844"/>
            <a:ext cx="48617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674396" y="6362023"/>
            <a:ext cx="27135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565" y="1569660"/>
            <a:ext cx="4681836" cy="498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702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24000"/>
            <a:ext cx="4781550" cy="5073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883880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26654"/>
            <a:ext cx="5943600" cy="52766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8800" y="190500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28800" y="2383346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28800" y="2849519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28800" y="3344954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33449" y="3809933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33449" y="4248936"/>
            <a:ext cx="8717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28800" y="4771541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8800" y="5256629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8800" y="5731168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57400" y="6264322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75227"/>
            <a:ext cx="5295900" cy="5362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50790" y="1896428"/>
            <a:ext cx="852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62039" y="2382736"/>
            <a:ext cx="9433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31168" y="2868126"/>
            <a:ext cx="3850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70747" y="3349052"/>
            <a:ext cx="655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70747" y="3851833"/>
            <a:ext cx="655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24797" y="4308837"/>
            <a:ext cx="1056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24797" y="4808464"/>
            <a:ext cx="9040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257550" y="5334000"/>
            <a:ext cx="4870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7492" y="5812768"/>
            <a:ext cx="83950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105440" y="6324600"/>
            <a:ext cx="87576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630621"/>
            <a:ext cx="4991100" cy="505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560241"/>
            <a:ext cx="5867400" cy="51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1600"/>
            <a:ext cx="5295900" cy="548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1815737"/>
            <a:ext cx="32194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208013"/>
            <a:ext cx="5295900" cy="5508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09700" y="1631066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09700" y="2137393"/>
            <a:ext cx="13335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09700" y="2645505"/>
            <a:ext cx="1104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09700" y="3134023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09700" y="3637869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09700" y="4090857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98814" y="4600383"/>
            <a:ext cx="1496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409700" y="509025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09700" y="5628813"/>
            <a:ext cx="2019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09700" y="6167376"/>
            <a:ext cx="2019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1919</Words>
  <Application>Microsoft Office PowerPoint</Application>
  <PresentationFormat>On-screen Show (4:3)</PresentationFormat>
  <Paragraphs>187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Peter Warren</cp:lastModifiedBy>
  <cp:revision>37</cp:revision>
  <cp:lastPrinted>2019-06-23T11:57:30Z</cp:lastPrinted>
  <dcterms:created xsi:type="dcterms:W3CDTF">2019-06-23T11:46:50Z</dcterms:created>
  <dcterms:modified xsi:type="dcterms:W3CDTF">2020-06-03T18:57:45Z</dcterms:modified>
</cp:coreProperties>
</file>