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E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1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1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149A-15FE-4610-95CC-9D77FA013B82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26" Type="http://schemas.openxmlformats.org/officeDocument/2006/relationships/hyperlink" Target="https://www.youtube.com/watch?v=O4W4X_UBRkg" TargetMode="External"/><Relationship Id="rId39" Type="http://schemas.openxmlformats.org/officeDocument/2006/relationships/image" Target="../media/image27.png"/><Relationship Id="rId21" Type="http://schemas.openxmlformats.org/officeDocument/2006/relationships/image" Target="../media/image17.png"/><Relationship Id="rId34" Type="http://schemas.openxmlformats.org/officeDocument/2006/relationships/hyperlink" Target="https://www.thefablecottage.com/french/les-trois-boucs-bourrus" TargetMode="External"/><Relationship Id="rId7" Type="http://schemas.openxmlformats.org/officeDocument/2006/relationships/hyperlink" Target="https://www.memrise.com/home/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4.jpeg"/><Relationship Id="rId38" Type="http://schemas.openxmlformats.org/officeDocument/2006/relationships/hyperlink" Target="https://www.youtube.com/watch?v=gdXjjnieL38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jpg"/><Relationship Id="rId32" Type="http://schemas.openxmlformats.org/officeDocument/2006/relationships/hyperlink" Target="https://www.thefablecottage.com/french/hansel-et-gretel" TargetMode="External"/><Relationship Id="rId37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jpeg"/><Relationship Id="rId28" Type="http://schemas.openxmlformats.org/officeDocument/2006/relationships/hyperlink" Target="https://www.youtube.com/watch?v=oJqvS5mApDU" TargetMode="External"/><Relationship Id="rId36" Type="http://schemas.openxmlformats.org/officeDocument/2006/relationships/hyperlink" Target="https://www.youtube.com/watch?v=rLsAL_Pq9Co" TargetMode="External"/><Relationship Id="rId10" Type="http://schemas.openxmlformats.org/officeDocument/2006/relationships/hyperlink" Target="https://open.spotify.com/show/2Mu5dTlsG1vRE25twu1P2l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hyperlink" Target="https://www.wordreference.com/enfr/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s://www.thefablecottage.com/french/raiponce" TargetMode="External"/><Relationship Id="rId35" Type="http://schemas.openxmlformats.org/officeDocument/2006/relationships/image" Target="../media/image25.jpeg"/><Relationship Id="rId8" Type="http://schemas.openxmlformats.org/officeDocument/2006/relationships/image" Target="../media/image5.png"/><Relationship Id="rId3" Type="http://schemas.openxmlformats.org/officeDocument/2006/relationships/hyperlink" Target="https://www.duoling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" y="-47224"/>
            <a:ext cx="12192000" cy="6905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8630" y="-64318"/>
            <a:ext cx="4984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latin typeface="Bodoni MT Poster Compressed" panose="02070706080601050204" pitchFamily="18" charset="0"/>
              </a:rPr>
              <a:t>Welcome to Mrs Warren’s Virtual Classroom</a:t>
            </a:r>
            <a:endParaRPr lang="en-US" sz="3600" b="0" cap="none" spc="0" dirty="0">
              <a:ln w="0"/>
              <a:latin typeface="Bodoni MT Poster Compressed" panose="02070706080601050204" pitchFamily="18" charset="0"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07" y="3638549"/>
            <a:ext cx="695325" cy="695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0375" r="26284"/>
          <a:stretch/>
        </p:blipFill>
        <p:spPr>
          <a:xfrm>
            <a:off x="3214996" y="1930014"/>
            <a:ext cx="2777541" cy="4573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19" y="2297451"/>
            <a:ext cx="1471118" cy="1471118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3689375"/>
            <a:ext cx="597489" cy="558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3039" y="2817210"/>
            <a:ext cx="528524" cy="782118"/>
          </a:xfrm>
          <a:prstGeom prst="rect">
            <a:avLst/>
          </a:prstGeom>
        </p:spPr>
      </p:pic>
      <p:pic>
        <p:nvPicPr>
          <p:cNvPr id="19" name="Picture 18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42" y="3004188"/>
            <a:ext cx="648213" cy="4081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5" y="3520472"/>
            <a:ext cx="644904" cy="8316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741" y="214658"/>
            <a:ext cx="1884342" cy="5797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8344" y="860706"/>
            <a:ext cx="1397418" cy="15164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001" y="854640"/>
            <a:ext cx="1408830" cy="15058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2" y="2496315"/>
            <a:ext cx="917535" cy="9529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91" y="4565642"/>
            <a:ext cx="541823" cy="4822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29" y="4695029"/>
            <a:ext cx="223448" cy="2234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48494" y="1571280"/>
            <a:ext cx="3578187" cy="369332"/>
          </a:xfrm>
          <a:prstGeom prst="rect">
            <a:avLst/>
          </a:prstGeom>
          <a:solidFill>
            <a:srgbClr val="FC9E8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7 – 18/5/2020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8493" y="2086892"/>
            <a:ext cx="357818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8 – 25/5/2020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48493" y="2600271"/>
            <a:ext cx="3578187" cy="369332"/>
          </a:xfrm>
          <a:prstGeom prst="rect">
            <a:avLst/>
          </a:prstGeom>
          <a:solidFill>
            <a:srgbClr val="FC9E8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TEAMS Week 9 – 01/6/2020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654" y="1345229"/>
            <a:ext cx="120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YEAR 8 </a:t>
            </a:r>
          </a:p>
          <a:p>
            <a:pPr algn="ctr"/>
            <a:r>
              <a:rPr lang="en-US" sz="1200" b="1" dirty="0" smtClean="0"/>
              <a:t>FRENCH</a:t>
            </a:r>
          </a:p>
          <a:p>
            <a:pPr algn="ctr"/>
            <a:r>
              <a:rPr lang="en-US" sz="1200" b="1" dirty="0" smtClean="0"/>
              <a:t>HOME LEARNING</a:t>
            </a:r>
            <a:endParaRPr lang="en-GB" sz="12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67263" y="4187088"/>
            <a:ext cx="702308" cy="10059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72046" y="4195345"/>
            <a:ext cx="753567" cy="10128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06589" y="3526834"/>
            <a:ext cx="1266481" cy="906943"/>
          </a:xfrm>
          <a:prstGeom prst="rect">
            <a:avLst/>
          </a:prstGeom>
        </p:spPr>
      </p:pic>
      <p:pic>
        <p:nvPicPr>
          <p:cNvPr id="43" name="Picture 42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79" y="4390617"/>
            <a:ext cx="401172" cy="6470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8" y="2570286"/>
            <a:ext cx="730702" cy="8420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35987" r="1659" b="35852"/>
          <a:stretch/>
        </p:blipFill>
        <p:spPr>
          <a:xfrm>
            <a:off x="4035727" y="582013"/>
            <a:ext cx="5352822" cy="763216"/>
          </a:xfrm>
          <a:prstGeom prst="rect">
            <a:avLst/>
          </a:prstGeom>
        </p:spPr>
      </p:pic>
      <p:pic>
        <p:nvPicPr>
          <p:cNvPr id="46" name="Picture 45">
            <a:hlinkClick r:id="rId26"/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5451" r="16167" b="6899"/>
          <a:stretch/>
        </p:blipFill>
        <p:spPr>
          <a:xfrm>
            <a:off x="8778818" y="5208210"/>
            <a:ext cx="568053" cy="734312"/>
          </a:xfrm>
          <a:prstGeom prst="rect">
            <a:avLst/>
          </a:prstGeom>
        </p:spPr>
      </p:pic>
      <p:pic>
        <p:nvPicPr>
          <p:cNvPr id="47" name="Picture 46">
            <a:hlinkClick r:id="rId28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10" y="5257572"/>
            <a:ext cx="897894" cy="635588"/>
          </a:xfrm>
          <a:prstGeom prst="rect">
            <a:avLst/>
          </a:prstGeom>
        </p:spPr>
      </p:pic>
      <p:pic>
        <p:nvPicPr>
          <p:cNvPr id="48" name="Picture 47">
            <a:hlinkClick r:id="rId30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4" y="3775546"/>
            <a:ext cx="855424" cy="441399"/>
          </a:xfrm>
          <a:prstGeom prst="rect">
            <a:avLst/>
          </a:prstGeom>
        </p:spPr>
      </p:pic>
      <p:pic>
        <p:nvPicPr>
          <p:cNvPr id="49" name="Picture 48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7" y="3775547"/>
            <a:ext cx="914453" cy="471858"/>
          </a:xfrm>
          <a:prstGeom prst="rect">
            <a:avLst/>
          </a:prstGeom>
        </p:spPr>
      </p:pic>
      <p:pic>
        <p:nvPicPr>
          <p:cNvPr id="50" name="Picture 49">
            <a:hlinkClick r:id="rId34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" y="4554596"/>
            <a:ext cx="873729" cy="450844"/>
          </a:xfrm>
          <a:prstGeom prst="rect">
            <a:avLst/>
          </a:prstGeom>
        </p:spPr>
      </p:pic>
      <p:pic>
        <p:nvPicPr>
          <p:cNvPr id="51" name="Picture 50">
            <a:hlinkClick r:id="rId36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31" y="92787"/>
            <a:ext cx="1943872" cy="1195831"/>
          </a:xfrm>
          <a:prstGeom prst="rect">
            <a:avLst/>
          </a:prstGeom>
        </p:spPr>
      </p:pic>
      <p:pic>
        <p:nvPicPr>
          <p:cNvPr id="52" name="Picture 51">
            <a:hlinkClick r:id="rId38"/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959882" y="1560582"/>
            <a:ext cx="1971921" cy="13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MT Poster Compressed</vt:lpstr>
      <vt:lpstr>Calibri</vt:lpstr>
      <vt:lpstr>Calibri Light</vt:lpstr>
      <vt:lpstr>Comic Sans MS</vt:lpstr>
      <vt:lpstr>Office Theme</vt:lpstr>
      <vt:lpstr>PowerPoint Presentation</vt:lpstr>
    </vt:vector>
  </TitlesOfParts>
  <Company>Savills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Warren</dc:creator>
  <cp:lastModifiedBy>Peter Warren</cp:lastModifiedBy>
  <cp:revision>16</cp:revision>
  <dcterms:created xsi:type="dcterms:W3CDTF">2020-05-17T09:44:44Z</dcterms:created>
  <dcterms:modified xsi:type="dcterms:W3CDTF">2020-05-17T20:43:12Z</dcterms:modified>
</cp:coreProperties>
</file>