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31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88434" autoAdjust="0"/>
  </p:normalViewPr>
  <p:slideViewPr>
    <p:cSldViewPr>
      <p:cViewPr varScale="1">
        <p:scale>
          <a:sx n="65" d="100"/>
          <a:sy n="65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0986B-D456-4F34-AD40-3152068FEF6E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83BB8-501A-4837-B168-2353D7DCE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7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Rock Climbers</a:t>
            </a:r>
            <a:r>
              <a:rPr lang="en-GB" baseline="0" dirty="0" smtClean="0"/>
              <a:t> – Translation activity</a:t>
            </a:r>
          </a:p>
          <a:p>
            <a:r>
              <a:rPr lang="en-GB" baseline="0" dirty="0" smtClean="0"/>
              <a:t>Students work their way up the grid translating the sentence – could be done as a spoken or a written activity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83BB8-501A-4837-B168-2353D7DCE2E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802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Rock Climbers</a:t>
            </a:r>
            <a:r>
              <a:rPr lang="en-GB" baseline="0" dirty="0" smtClean="0"/>
              <a:t> – Translation activity ANSWERS</a:t>
            </a:r>
          </a:p>
          <a:p>
            <a:r>
              <a:rPr lang="en-GB" baseline="0" dirty="0" smtClean="0"/>
              <a:t>Students work their way up the grid translating the sentence – could be done as a spoken or a written activity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83BB8-501A-4837-B168-2353D7DCE2E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80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5B11-735D-4AC2-A609-3544C544A8B4}" type="datetime2">
              <a:rPr lang="es-ES_tradnl" smtClean="0"/>
              <a:t>lunes, 03 de febrero de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26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6A56-6D82-4B9D-9255-C146808FB1BB}" type="datetime2">
              <a:rPr lang="es-ES_tradnl" smtClean="0"/>
              <a:t>lunes, 03 de febrero de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52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9FD1-2D73-49CB-90EA-511C8ADA320E}" type="datetime2">
              <a:rPr lang="es-ES_tradnl" smtClean="0"/>
              <a:t>lunes, 03 de febrero de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53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8888-CB47-48CF-9CB3-7AD4085EECA5}" type="datetime2">
              <a:rPr lang="es-ES_tradnl" smtClean="0"/>
              <a:t>lunes, 03 de febrero de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4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5460-5F3E-4DF8-BF36-69506558FC90}" type="datetime2">
              <a:rPr lang="es-ES_tradnl" smtClean="0"/>
              <a:t>lunes, 03 de febrero de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73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DF54-7027-4FA4-8FE7-1AD5B2A32591}" type="datetime2">
              <a:rPr lang="es-ES_tradnl" smtClean="0"/>
              <a:t>lunes, 03 de febrero de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31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42CB-8BDA-44F6-AABB-209474FCEC54}" type="datetime2">
              <a:rPr lang="es-ES_tradnl" smtClean="0"/>
              <a:t>lunes, 03 de febrero de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2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AF39-A6F1-42EE-A536-6341F8666EBC}" type="datetime2">
              <a:rPr lang="es-ES_tradnl" smtClean="0"/>
              <a:t>lunes, 03 de febrero de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6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18F-4059-4163-87C3-1EB4BD288B1C}" type="datetime2">
              <a:rPr lang="es-ES_tradnl" smtClean="0"/>
              <a:t>lunes, 03 de febrero de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08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54A2-35E5-4234-AF09-47A33BA2E9BB}" type="datetime2">
              <a:rPr lang="es-ES_tradnl" smtClean="0"/>
              <a:t>lunes, 03 de febrero de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27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DE81-3E53-4237-B42A-C3C029BB783C}" type="datetime2">
              <a:rPr lang="es-ES_tradnl" smtClean="0"/>
              <a:t>lunes, 03 de febrero de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82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5635F-7F65-4989-A687-F171D5CC631A}" type="datetime2">
              <a:rPr lang="es-ES_tradnl" smtClean="0"/>
              <a:t>lunes, 03 de febrero de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66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807363" y="152400"/>
            <a:ext cx="312420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100" b="1" dirty="0" smtClean="0">
                <a:cs typeface="Calibri"/>
              </a:rPr>
              <a:t>LO:</a:t>
            </a:r>
            <a:r>
              <a:rPr lang="en-GB" sz="11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100" dirty="0" smtClean="0">
              <a:cs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126355"/>
              </p:ext>
            </p:extLst>
          </p:nvPr>
        </p:nvGraphicFramePr>
        <p:xfrm>
          <a:off x="2209800" y="1815882"/>
          <a:ext cx="6934200" cy="50421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6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34561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porque</a:t>
                      </a:r>
                      <a:r>
                        <a:rPr lang="en-GB" dirty="0" smtClean="0"/>
                        <a:t> no son </a:t>
                      </a:r>
                      <a:r>
                        <a:rPr lang="en-GB" dirty="0" err="1" smtClean="0"/>
                        <a:t>realistas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sin embargo</a:t>
                      </a:r>
                      <a:r>
                        <a:rPr lang="en-GB" baseline="0" dirty="0" smtClean="0"/>
                        <a:t> me </a:t>
                      </a:r>
                      <a:r>
                        <a:rPr lang="en-GB" baseline="0" dirty="0" err="1" smtClean="0"/>
                        <a:t>hacen</a:t>
                      </a:r>
                      <a:r>
                        <a:rPr lang="en-GB" baseline="0" dirty="0" smtClean="0"/>
                        <a:t> triste a </a:t>
                      </a:r>
                      <a:r>
                        <a:rPr lang="en-GB" baseline="0" dirty="0" err="1" smtClean="0"/>
                        <a:t>veces</a:t>
                      </a:r>
                      <a:r>
                        <a:rPr lang="en-GB" baseline="0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comprar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nueva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ropa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aunque</a:t>
                      </a:r>
                      <a:r>
                        <a:rPr lang="en-GB" dirty="0" smtClean="0"/>
                        <a:t> me </a:t>
                      </a:r>
                      <a:r>
                        <a:rPr lang="en-GB" dirty="0" err="1" smtClean="0"/>
                        <a:t>dan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miedo</a:t>
                      </a:r>
                      <a:r>
                        <a:rPr lang="en-GB" dirty="0" smtClean="0"/>
                        <a:t>.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 me </a:t>
                      </a:r>
                      <a:r>
                        <a:rPr lang="en-GB" dirty="0" err="1" smtClean="0"/>
                        <a:t>relaja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188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son </a:t>
                      </a:r>
                      <a:r>
                        <a:rPr lang="en-GB" dirty="0" err="1" smtClean="0"/>
                        <a:t>importantes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 </a:t>
                      </a:r>
                      <a:r>
                        <a:rPr lang="en-GB" dirty="0" err="1" smtClean="0"/>
                        <a:t>molestan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ya</a:t>
                      </a:r>
                      <a:r>
                        <a:rPr lang="en-GB" dirty="0" smtClean="0"/>
                        <a:t> que me </a:t>
                      </a:r>
                      <a:r>
                        <a:rPr lang="en-GB" dirty="0" err="1" smtClean="0"/>
                        <a:t>hace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felíz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con mi primo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dado</a:t>
                      </a:r>
                      <a:r>
                        <a:rPr lang="en-GB" baseline="0" dirty="0" smtClean="0"/>
                        <a:t> que me </a:t>
                      </a:r>
                      <a:r>
                        <a:rPr lang="en-GB" baseline="0" dirty="0" err="1" smtClean="0"/>
                        <a:t>encanta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188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aunque</a:t>
                      </a:r>
                      <a:r>
                        <a:rPr lang="en-GB" dirty="0" smtClean="0"/>
                        <a:t> a </a:t>
                      </a:r>
                      <a:r>
                        <a:rPr lang="en-GB" dirty="0" err="1" smtClean="0"/>
                        <a:t>veces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solo </a:t>
                      </a:r>
                      <a:r>
                        <a:rPr lang="en-GB" dirty="0" err="1" smtClean="0"/>
                        <a:t>en</a:t>
                      </a:r>
                      <a:r>
                        <a:rPr lang="en-GB" dirty="0" smtClean="0"/>
                        <a:t> mi </a:t>
                      </a:r>
                      <a:r>
                        <a:rPr lang="en-GB" dirty="0" err="1" smtClean="0"/>
                        <a:t>dormitorio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revistas</a:t>
                      </a:r>
                      <a:r>
                        <a:rPr lang="en-GB" dirty="0" smtClean="0"/>
                        <a:t> de </a:t>
                      </a:r>
                      <a:r>
                        <a:rPr lang="en-GB" dirty="0" err="1" smtClean="0"/>
                        <a:t>moda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ya</a:t>
                      </a:r>
                      <a:r>
                        <a:rPr lang="en-GB" dirty="0" smtClean="0"/>
                        <a:t> que para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mí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en</a:t>
                      </a:r>
                      <a:r>
                        <a:rPr lang="en-GB" dirty="0" smtClean="0"/>
                        <a:t> el cine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188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 </a:t>
                      </a:r>
                      <a:r>
                        <a:rPr lang="en-GB" dirty="0" err="1" smtClean="0"/>
                        <a:t>interesa</a:t>
                      </a:r>
                      <a:r>
                        <a:rPr lang="en-GB" dirty="0" smtClean="0"/>
                        <a:t> leer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 </a:t>
                      </a:r>
                      <a:r>
                        <a:rPr lang="en-GB" dirty="0" err="1" smtClean="0"/>
                        <a:t>mola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ver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películas</a:t>
                      </a:r>
                      <a:r>
                        <a:rPr lang="en-GB" dirty="0" smtClean="0"/>
                        <a:t> de terror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 </a:t>
                      </a:r>
                      <a:r>
                        <a:rPr lang="en-GB" dirty="0" err="1" smtClean="0"/>
                        <a:t>encanta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ver</a:t>
                      </a:r>
                      <a:r>
                        <a:rPr lang="en-GB" dirty="0" smtClean="0"/>
                        <a:t> las </a:t>
                      </a:r>
                      <a:r>
                        <a:rPr lang="en-GB" dirty="0" err="1" smtClean="0"/>
                        <a:t>noticias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prefiero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escuchar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música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chifla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ver</a:t>
                      </a:r>
                      <a:r>
                        <a:rPr lang="en-GB" baseline="0" dirty="0" smtClean="0"/>
                        <a:t> las telenovelas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188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En</a:t>
                      </a:r>
                      <a:r>
                        <a:rPr lang="en-GB" dirty="0" smtClean="0"/>
                        <a:t> mi </a:t>
                      </a:r>
                      <a:r>
                        <a:rPr lang="en-GB" dirty="0" err="1" smtClean="0"/>
                        <a:t>tiempo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libre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Todos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los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días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 </a:t>
                      </a:r>
                      <a:r>
                        <a:rPr lang="en-GB" dirty="0" err="1" smtClean="0"/>
                        <a:t>vez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en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cuando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Cuando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tengo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tiempo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 menudo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600" dirty="0" smtClean="0"/>
              <a:t>In my free time I prefer to listen to  music alone in my bedroom because it makes me happy and it relaxes me.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Every day I love to watch the news because for me it’s important, however it makes me sad sometimes.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From time to time I like to watch soaps although sometimes they get on my nerves because they are unrealistic. 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When I have time I’m interested in reading fashion magazines because I love to buy new clothes.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Often I like watch horror films at the cinema with my cousin even though they scare me.</a:t>
            </a:r>
          </a:p>
        </p:txBody>
      </p:sp>
      <p:pic>
        <p:nvPicPr>
          <p:cNvPr id="7" name="Picture 4" descr="Image result for rocks clipart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5096" y="1815882"/>
            <a:ext cx="1910773" cy="191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rocks clipart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5098" y="3048000"/>
            <a:ext cx="1910772" cy="171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rocks clipart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19600"/>
            <a:ext cx="2075870" cy="144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rocks clipart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" y="5412172"/>
            <a:ext cx="2074738" cy="159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rock climbing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" y="1815882"/>
            <a:ext cx="547303" cy="54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V="1">
            <a:off x="1905000" y="2531570"/>
            <a:ext cx="31390" cy="400420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47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807363" y="152400"/>
            <a:ext cx="312420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100" b="1" dirty="0" smtClean="0">
                <a:cs typeface="Calibri"/>
              </a:rPr>
              <a:t>LO:</a:t>
            </a:r>
            <a:r>
              <a:rPr lang="en-GB" sz="11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100" dirty="0" smtClean="0">
              <a:cs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553755"/>
              </p:ext>
            </p:extLst>
          </p:nvPr>
        </p:nvGraphicFramePr>
        <p:xfrm>
          <a:off x="2209800" y="1815882"/>
          <a:ext cx="6934200" cy="50421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6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34561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porque</a:t>
                      </a:r>
                      <a:r>
                        <a:rPr lang="en-GB" dirty="0" smtClean="0"/>
                        <a:t> no son </a:t>
                      </a:r>
                      <a:r>
                        <a:rPr lang="en-GB" dirty="0" err="1" smtClean="0"/>
                        <a:t>realistas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sin embargo</a:t>
                      </a:r>
                      <a:r>
                        <a:rPr lang="en-GB" baseline="0" dirty="0" smtClean="0"/>
                        <a:t> me </a:t>
                      </a:r>
                      <a:r>
                        <a:rPr lang="en-GB" baseline="0" dirty="0" err="1" smtClean="0"/>
                        <a:t>hacen</a:t>
                      </a:r>
                      <a:r>
                        <a:rPr lang="en-GB" baseline="0" dirty="0" smtClean="0"/>
                        <a:t> triste a </a:t>
                      </a:r>
                      <a:r>
                        <a:rPr lang="en-GB" baseline="0" dirty="0" err="1" smtClean="0"/>
                        <a:t>veces</a:t>
                      </a:r>
                      <a:r>
                        <a:rPr lang="en-GB" baseline="0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comprar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nueva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ropa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aunque</a:t>
                      </a:r>
                      <a:r>
                        <a:rPr lang="en-GB" dirty="0" smtClean="0"/>
                        <a:t> me </a:t>
                      </a:r>
                      <a:r>
                        <a:rPr lang="en-GB" dirty="0" err="1" smtClean="0"/>
                        <a:t>dan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miedo</a:t>
                      </a:r>
                      <a:r>
                        <a:rPr lang="en-GB" dirty="0" smtClean="0"/>
                        <a:t>.</a:t>
                      </a:r>
                    </a:p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 me </a:t>
                      </a:r>
                      <a:r>
                        <a:rPr lang="en-GB" dirty="0" err="1" smtClean="0"/>
                        <a:t>relaja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188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son </a:t>
                      </a:r>
                      <a:r>
                        <a:rPr lang="en-GB" dirty="0" err="1" smtClean="0"/>
                        <a:t>importantes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 </a:t>
                      </a:r>
                      <a:r>
                        <a:rPr lang="en-GB" dirty="0" err="1" smtClean="0"/>
                        <a:t>molestan</a:t>
                      </a:r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ya</a:t>
                      </a:r>
                      <a:r>
                        <a:rPr lang="en-GB" dirty="0" smtClean="0"/>
                        <a:t> que me </a:t>
                      </a:r>
                      <a:r>
                        <a:rPr lang="en-GB" dirty="0" err="1" smtClean="0"/>
                        <a:t>hace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felíz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con mi primo</a:t>
                      </a:r>
                    </a:p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dado</a:t>
                      </a:r>
                      <a:r>
                        <a:rPr lang="en-GB" baseline="0" dirty="0" smtClean="0"/>
                        <a:t> que me </a:t>
                      </a:r>
                      <a:r>
                        <a:rPr lang="en-GB" baseline="0" dirty="0" err="1" smtClean="0"/>
                        <a:t>encanta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188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aunque</a:t>
                      </a:r>
                      <a:r>
                        <a:rPr lang="en-GB" dirty="0" smtClean="0"/>
                        <a:t> a </a:t>
                      </a:r>
                      <a:r>
                        <a:rPr lang="en-GB" dirty="0" err="1" smtClean="0"/>
                        <a:t>veces</a:t>
                      </a:r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solo </a:t>
                      </a:r>
                      <a:r>
                        <a:rPr lang="en-GB" dirty="0" err="1" smtClean="0"/>
                        <a:t>en</a:t>
                      </a:r>
                      <a:r>
                        <a:rPr lang="en-GB" dirty="0" smtClean="0"/>
                        <a:t> mi </a:t>
                      </a:r>
                      <a:r>
                        <a:rPr lang="en-GB" dirty="0" err="1" smtClean="0"/>
                        <a:t>dormitorio</a:t>
                      </a:r>
                      <a:endParaRPr lang="en-GB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revistas</a:t>
                      </a:r>
                      <a:r>
                        <a:rPr lang="en-GB" dirty="0" smtClean="0"/>
                        <a:t> de </a:t>
                      </a:r>
                      <a:r>
                        <a:rPr lang="en-GB" dirty="0" err="1" smtClean="0"/>
                        <a:t>moda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ya</a:t>
                      </a:r>
                      <a:r>
                        <a:rPr lang="en-GB" dirty="0" smtClean="0"/>
                        <a:t> que para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mí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en</a:t>
                      </a:r>
                      <a:r>
                        <a:rPr lang="en-GB" dirty="0" smtClean="0"/>
                        <a:t> el cine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188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 </a:t>
                      </a:r>
                      <a:r>
                        <a:rPr lang="en-GB" dirty="0" err="1" smtClean="0"/>
                        <a:t>interesa</a:t>
                      </a:r>
                      <a:r>
                        <a:rPr lang="en-GB" dirty="0" smtClean="0"/>
                        <a:t> leer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 </a:t>
                      </a:r>
                      <a:r>
                        <a:rPr lang="en-GB" dirty="0" err="1" smtClean="0"/>
                        <a:t>mola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ver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películas</a:t>
                      </a:r>
                      <a:r>
                        <a:rPr lang="en-GB" dirty="0" smtClean="0"/>
                        <a:t> de terror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 </a:t>
                      </a:r>
                      <a:r>
                        <a:rPr lang="en-GB" dirty="0" err="1" smtClean="0"/>
                        <a:t>encanta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ver</a:t>
                      </a:r>
                      <a:r>
                        <a:rPr lang="en-GB" dirty="0" smtClean="0"/>
                        <a:t> las </a:t>
                      </a:r>
                      <a:r>
                        <a:rPr lang="en-GB" dirty="0" err="1" smtClean="0"/>
                        <a:t>noticias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prefiero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escuchar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música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chifla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ver</a:t>
                      </a:r>
                      <a:r>
                        <a:rPr lang="en-GB" baseline="0" dirty="0" smtClean="0"/>
                        <a:t> las telenovelas</a:t>
                      </a:r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188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En</a:t>
                      </a:r>
                      <a:r>
                        <a:rPr lang="en-GB" dirty="0" smtClean="0"/>
                        <a:t> mi </a:t>
                      </a:r>
                      <a:r>
                        <a:rPr lang="en-GB" dirty="0" err="1" smtClean="0"/>
                        <a:t>tiempo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libre</a:t>
                      </a:r>
                      <a:endParaRPr lang="en-GB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Todos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los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días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 </a:t>
                      </a:r>
                      <a:r>
                        <a:rPr lang="en-GB" dirty="0" err="1" smtClean="0"/>
                        <a:t>vez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en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cuando</a:t>
                      </a:r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Cuando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tengo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tiempo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 menudo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600" dirty="0" smtClean="0"/>
              <a:t>In my free time I prefer to listen to  music alone in my bedroom because it makes me happy and it relaxes me.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Every day I love to watch the news because for me it’s important, however it makes me sad sometimes.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From time to time I like to watch soaps although sometimes they get on my nerves because they are unrealistic. 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When I have time I’m interested in reading fashion magazines because I love to buy new clothes.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Often I like watch horror films at the cinema with my cousin even though they scare me.</a:t>
            </a:r>
          </a:p>
        </p:txBody>
      </p:sp>
      <p:pic>
        <p:nvPicPr>
          <p:cNvPr id="7" name="Picture 4" descr="Image result for rocks clipart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5096" y="1815882"/>
            <a:ext cx="1910773" cy="191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rocks clipart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5098" y="3048000"/>
            <a:ext cx="1910772" cy="171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rocks clipart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19600"/>
            <a:ext cx="2075870" cy="144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rocks clipart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" y="5412172"/>
            <a:ext cx="2074738" cy="159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rock climbing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" y="1815882"/>
            <a:ext cx="547303" cy="54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V="1">
            <a:off x="1905000" y="2531570"/>
            <a:ext cx="31390" cy="400420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7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493</Words>
  <Application>Microsoft Office PowerPoint</Application>
  <PresentationFormat>On-screen Show (4:3)</PresentationFormat>
  <Paragraphs>68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Family and Relationships</dc:title>
  <dc:creator>User</dc:creator>
  <cp:lastModifiedBy>User</cp:lastModifiedBy>
  <cp:revision>65</cp:revision>
  <dcterms:created xsi:type="dcterms:W3CDTF">2020-01-05T13:45:25Z</dcterms:created>
  <dcterms:modified xsi:type="dcterms:W3CDTF">2020-02-03T19:55:21Z</dcterms:modified>
</cp:coreProperties>
</file>