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60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4660"/>
  </p:normalViewPr>
  <p:slideViewPr>
    <p:cSldViewPr>
      <p:cViewPr varScale="1">
        <p:scale>
          <a:sx n="110" d="100"/>
          <a:sy n="110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FD3F-6F8D-4FA3-96AD-2D1F3731235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6806-72C5-407E-BE66-1A3555459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3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2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7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0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7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4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019300" cy="838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0" y="1300162"/>
            <a:ext cx="5676900" cy="2200275"/>
          </a:xfrm>
          <a:prstGeom prst="rect">
            <a:avLst/>
          </a:prstGeom>
        </p:spPr>
      </p:pic>
      <p:pic>
        <p:nvPicPr>
          <p:cNvPr id="1026" name="Picture 2" descr="Image result for spanish fl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6508"/>
            <a:ext cx="1851203" cy="123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077200" cy="2447924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Vocabulary test = one per fortnight as decided by your class teacher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Write your answers at the back of your pink books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Marks /20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Revise vocabulary in your booklet by copying out over and over until you know it off by heart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Create your own flashcards and ask a friend or family member to test you on the spellings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</a:t>
            </a:r>
            <a:r>
              <a:rPr lang="en-GB" dirty="0" err="1" smtClean="0">
                <a:solidFill>
                  <a:schemeClr val="tx1"/>
                </a:solidFill>
              </a:rPr>
              <a:t>Memrise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(your teacher will help you get set up if you aren’t already)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20/20 = HP   	 16/20 = MFL point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Underperforming = Come back at lunchtime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9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752600"/>
            <a:ext cx="4540000" cy="48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3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524000"/>
            <a:ext cx="4876800" cy="5172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0" y="1866239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1411878"/>
            <a:ext cx="4876800" cy="5172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680607" y="1724166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81200" y="2204190"/>
            <a:ext cx="8643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76615" y="2668878"/>
            <a:ext cx="70478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07310" y="3169331"/>
            <a:ext cx="37869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05000" y="3630611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04999" y="4095299"/>
            <a:ext cx="107224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523672" y="4588238"/>
            <a:ext cx="10090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909899" y="5035234"/>
            <a:ext cx="64824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648527" y="5504699"/>
            <a:ext cx="11614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60120" y="6051661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752600"/>
            <a:ext cx="4555581" cy="483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6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68556"/>
            <a:ext cx="4729858" cy="5043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0" y="1908789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0"/>
            <a:ext cx="4729858" cy="5043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64214" y="1892094"/>
            <a:ext cx="11593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64214" y="2327133"/>
            <a:ext cx="521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64214" y="2846372"/>
            <a:ext cx="14051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27547" y="3269106"/>
            <a:ext cx="11959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20306" y="3725259"/>
            <a:ext cx="102289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35180" y="4194975"/>
            <a:ext cx="13128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63140" y="4619187"/>
            <a:ext cx="16230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03467" y="5088024"/>
            <a:ext cx="7255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71141" y="5545225"/>
            <a:ext cx="8311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45997" y="6056356"/>
            <a:ext cx="14306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569660"/>
            <a:ext cx="4729858" cy="504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24311"/>
            <a:ext cx="4841466" cy="51577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686791"/>
            <a:ext cx="29912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63033"/>
            <a:ext cx="4946085" cy="52692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639787" y="1750190"/>
            <a:ext cx="56061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98616" y="2233074"/>
            <a:ext cx="7064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98616" y="2708119"/>
            <a:ext cx="104938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32757" y="3192899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77735" y="3658442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96672" y="4148890"/>
            <a:ext cx="10080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83972" y="4642700"/>
            <a:ext cx="1496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305048" y="5104058"/>
            <a:ext cx="93181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14332" y="5589661"/>
            <a:ext cx="8311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36159" y="6113812"/>
            <a:ext cx="91184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645861"/>
            <a:ext cx="4365829" cy="465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4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71600"/>
            <a:ext cx="5210175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86000" y="1752600"/>
            <a:ext cx="32004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17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28929"/>
            <a:ext cx="4731380" cy="5053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676400"/>
            <a:ext cx="289560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4898404" cy="50877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405185" y="1833669"/>
            <a:ext cx="74677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84065" y="2320975"/>
            <a:ext cx="8163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379694" y="2799572"/>
            <a:ext cx="43134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387678" y="3284047"/>
            <a:ext cx="58412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7430" y="3723731"/>
            <a:ext cx="39569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99544" y="4206723"/>
            <a:ext cx="3793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70831" y="4686616"/>
            <a:ext cx="7437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11040" y="5105400"/>
            <a:ext cx="55681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65388" y="5647324"/>
            <a:ext cx="39773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35396" y="6170306"/>
            <a:ext cx="87564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3355" y="1648038"/>
            <a:ext cx="4898404" cy="508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88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77792"/>
            <a:ext cx="4662487" cy="4960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19400" y="1892971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156" y="1676400"/>
            <a:ext cx="4662487" cy="4960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000248" y="2102338"/>
            <a:ext cx="438152" cy="22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61741" y="2528933"/>
            <a:ext cx="18482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61741" y="2972340"/>
            <a:ext cx="1238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79910" y="3422918"/>
            <a:ext cx="86808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575145" y="3834716"/>
            <a:ext cx="77765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04865" y="4307743"/>
            <a:ext cx="57027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37663" y="4737419"/>
            <a:ext cx="6627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929492" y="5204648"/>
            <a:ext cx="36195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61740" y="5654872"/>
            <a:ext cx="1619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02713" y="6160514"/>
            <a:ext cx="1402487" cy="201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645861"/>
            <a:ext cx="4662487" cy="496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28929"/>
            <a:ext cx="4857750" cy="51810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735422"/>
            <a:ext cx="2997381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97520"/>
            <a:ext cx="4857750" cy="51810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241022" y="1874127"/>
            <a:ext cx="71492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03407" y="2342140"/>
            <a:ext cx="96664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41022" y="2841415"/>
            <a:ext cx="71492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53318" y="3301513"/>
            <a:ext cx="98988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98986" y="3764756"/>
            <a:ext cx="134901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66730" y="4217030"/>
            <a:ext cx="10098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51363" y="4706249"/>
            <a:ext cx="10252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44907" y="5158523"/>
            <a:ext cx="92514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598417" y="5655025"/>
            <a:ext cx="7543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23445" y="6181528"/>
            <a:ext cx="1402392" cy="27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548878"/>
            <a:ext cx="4857750" cy="518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28929"/>
            <a:ext cx="4876800" cy="5164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0" y="1723205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371600"/>
            <a:ext cx="5438775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2057399" y="1790631"/>
            <a:ext cx="7955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048000" y="2295834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74174" y="2778121"/>
            <a:ext cx="3642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124200" y="3280954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06825" y="3775976"/>
            <a:ext cx="75414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45379" y="4289643"/>
            <a:ext cx="100262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36273" y="4767016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057399" y="5287498"/>
            <a:ext cx="7955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38452" y="5791200"/>
            <a:ext cx="6908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254895" y="6351397"/>
            <a:ext cx="102170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056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4876800" cy="5164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270478" y="1979863"/>
            <a:ext cx="44591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4099" y="2438089"/>
            <a:ext cx="5333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49887" y="2859365"/>
            <a:ext cx="43631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741842" y="3391673"/>
            <a:ext cx="6123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44309" y="3801171"/>
            <a:ext cx="5449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12338" y="4320958"/>
            <a:ext cx="8474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22082" y="4791460"/>
            <a:ext cx="7163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54409" y="5250243"/>
            <a:ext cx="11411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22082" y="5709026"/>
            <a:ext cx="4115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30474" y="6240532"/>
            <a:ext cx="1369925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600200"/>
            <a:ext cx="4876800" cy="51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79418"/>
            <a:ext cx="4820626" cy="5072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828800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687" y="1473369"/>
            <a:ext cx="4820626" cy="5072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13540" y="1828800"/>
            <a:ext cx="2562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44400" y="2267880"/>
            <a:ext cx="12235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42076" y="2740231"/>
            <a:ext cx="3439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86000" y="3145970"/>
            <a:ext cx="6904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11269" y="3579852"/>
            <a:ext cx="8172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05035" y="4078351"/>
            <a:ext cx="8474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13541" y="4565391"/>
            <a:ext cx="22853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13540" y="5004471"/>
            <a:ext cx="7248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13540" y="5476822"/>
            <a:ext cx="10296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95894" y="5997221"/>
            <a:ext cx="132591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615320"/>
            <a:ext cx="4820626" cy="507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62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45093"/>
            <a:ext cx="4772025" cy="50648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772095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4772025" cy="50648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53475" y="1905963"/>
            <a:ext cx="12305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04932" y="2348955"/>
            <a:ext cx="14358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04932" y="2819599"/>
            <a:ext cx="14358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92612" y="3292097"/>
            <a:ext cx="17125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02207" y="3747028"/>
            <a:ext cx="4027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05001" y="4214935"/>
            <a:ext cx="145706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93591" y="4674789"/>
            <a:ext cx="107340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88807" y="5150024"/>
            <a:ext cx="10447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53474" y="5612884"/>
            <a:ext cx="12305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97499" y="6135866"/>
            <a:ext cx="105072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645861"/>
            <a:ext cx="4772025" cy="506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31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597" y="1461256"/>
            <a:ext cx="4730406" cy="5019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777677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713" y="1576269"/>
            <a:ext cx="4730406" cy="5019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09964" y="1928469"/>
            <a:ext cx="1152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63637" y="2393994"/>
            <a:ext cx="80336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9567" y="2832392"/>
            <a:ext cx="6388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358263" y="3290756"/>
            <a:ext cx="4611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99567" y="3762376"/>
            <a:ext cx="8674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36035" y="4226085"/>
            <a:ext cx="8309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79239" y="4678975"/>
            <a:ext cx="54322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67001" y="5120273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670091" y="5595574"/>
            <a:ext cx="9875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84876" y="6104050"/>
            <a:ext cx="834524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652788"/>
            <a:ext cx="4981575" cy="502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713" y="1576269"/>
            <a:ext cx="4730406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552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65294"/>
            <a:ext cx="5062537" cy="524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33600" y="1831879"/>
            <a:ext cx="29912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38450"/>
            <a:ext cx="5062537" cy="524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057117" y="1860840"/>
            <a:ext cx="33608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47634" y="2324576"/>
            <a:ext cx="54557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70336" y="2810159"/>
            <a:ext cx="5228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27247" y="3290756"/>
            <a:ext cx="3063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38336" y="3754205"/>
            <a:ext cx="75246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19433" y="4260182"/>
            <a:ext cx="11262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19433" y="4739662"/>
            <a:ext cx="11262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7246" y="5214360"/>
            <a:ext cx="12207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15155" y="5677588"/>
            <a:ext cx="3184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276600" y="6248400"/>
            <a:ext cx="114300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662025"/>
            <a:ext cx="4768122" cy="493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399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26620"/>
            <a:ext cx="4714875" cy="5069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828800"/>
            <a:ext cx="2831918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65412"/>
            <a:ext cx="4714875" cy="5069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33624" y="1941006"/>
            <a:ext cx="52857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37574" y="2415341"/>
            <a:ext cx="4603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13294" y="2837708"/>
            <a:ext cx="14313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723597" y="3275948"/>
            <a:ext cx="7054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95600" y="3735673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331059" y="4379547"/>
            <a:ext cx="48834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02379" y="4827101"/>
            <a:ext cx="8212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900229" y="5289891"/>
            <a:ext cx="82336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17696" y="5741842"/>
            <a:ext cx="96043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689755" y="6247736"/>
            <a:ext cx="291445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565412"/>
            <a:ext cx="4714875" cy="50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18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35234"/>
            <a:ext cx="4876800" cy="5172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733600"/>
            <a:ext cx="297180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57554"/>
            <a:ext cx="4876800" cy="5172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18880" y="1720357"/>
            <a:ext cx="105059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18880" y="2185707"/>
            <a:ext cx="4861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18880" y="2646623"/>
            <a:ext cx="73025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49024" y="3116987"/>
            <a:ext cx="70011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27167" y="3615399"/>
            <a:ext cx="7219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96072" y="4041283"/>
            <a:ext cx="8686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32128" y="4551848"/>
            <a:ext cx="7037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73780" y="4991844"/>
            <a:ext cx="9156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74253" y="5481489"/>
            <a:ext cx="9952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621576" y="6022519"/>
            <a:ext cx="201768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541951"/>
            <a:ext cx="4876800" cy="517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4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28929"/>
            <a:ext cx="4762500" cy="51076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14600" y="1752600"/>
            <a:ext cx="28956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76183"/>
            <a:ext cx="4705350" cy="4966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841863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68229"/>
            <a:ext cx="4705350" cy="4966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35806" y="1932761"/>
            <a:ext cx="14005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48435" y="2404664"/>
            <a:ext cx="9433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95764" y="2830314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88145" y="3295923"/>
            <a:ext cx="9771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87802" y="3734720"/>
            <a:ext cx="9485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08393" y="4215507"/>
            <a:ext cx="83480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53566" y="4637011"/>
            <a:ext cx="3752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52250" y="5098843"/>
            <a:ext cx="13481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18690" y="5585999"/>
            <a:ext cx="4101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614509" y="6077045"/>
            <a:ext cx="976291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645861"/>
            <a:ext cx="4705350" cy="496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259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658" y="1342482"/>
            <a:ext cx="4988284" cy="5381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726079"/>
            <a:ext cx="29912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24662"/>
            <a:ext cx="4988284" cy="5381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248240" y="1704489"/>
            <a:ext cx="14005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7965" y="2156735"/>
            <a:ext cx="122124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08876" y="2669713"/>
            <a:ext cx="8105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60174" y="3141181"/>
            <a:ext cx="74870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32418" y="3614335"/>
            <a:ext cx="77645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64711" y="4087489"/>
            <a:ext cx="132608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08875" y="4584331"/>
            <a:ext cx="17249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08875" y="5079904"/>
            <a:ext cx="9629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40415" y="5542210"/>
            <a:ext cx="1121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16658" y="6108474"/>
            <a:ext cx="1405484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569660"/>
            <a:ext cx="4618811" cy="498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39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40474"/>
            <a:ext cx="4876800" cy="5094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820189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57677"/>
            <a:ext cx="4876800" cy="5094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276338" y="1945975"/>
            <a:ext cx="852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76338" y="2392525"/>
            <a:ext cx="3980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88309" y="2859823"/>
            <a:ext cx="38608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57865" y="3343319"/>
            <a:ext cx="6559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35178" y="3801975"/>
            <a:ext cx="134174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42106" y="4257167"/>
            <a:ext cx="6717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76338" y="4738292"/>
            <a:ext cx="6375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8997" y="5227083"/>
            <a:ext cx="4870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76338" y="5657975"/>
            <a:ext cx="37060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31309" y="6171635"/>
            <a:ext cx="27135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569660"/>
            <a:ext cx="4876800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702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98911"/>
            <a:ext cx="4919662" cy="5213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75345" y="1737626"/>
            <a:ext cx="3030105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61513"/>
            <a:ext cx="4762500" cy="51076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28800" y="1850192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28800" y="2301538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28800" y="2776077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28800" y="3235347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09800" y="3698644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84400" y="4149990"/>
            <a:ext cx="1549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01091" y="4621211"/>
            <a:ext cx="63730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01091" y="5107547"/>
            <a:ext cx="109450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8800" y="5568042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81200" y="6088175"/>
            <a:ext cx="205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19" y="1541428"/>
            <a:ext cx="4919662" cy="5213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089840" y="1932196"/>
            <a:ext cx="9675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4080" y="2411122"/>
            <a:ext cx="12481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05440" y="2868126"/>
            <a:ext cx="8757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05440" y="3377659"/>
            <a:ext cx="7995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03130" y="3843248"/>
            <a:ext cx="8018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114080" y="4306945"/>
            <a:ext cx="10564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46700" y="4770642"/>
            <a:ext cx="1001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103130" y="5242914"/>
            <a:ext cx="87807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027319" y="5767273"/>
            <a:ext cx="83950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204401" y="6266292"/>
            <a:ext cx="87576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569660"/>
            <a:ext cx="4919662" cy="521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8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752600"/>
            <a:ext cx="4389647" cy="470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4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00200"/>
            <a:ext cx="4562475" cy="4865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0" y="1983475"/>
            <a:ext cx="2766868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78391"/>
            <a:ext cx="4997200" cy="53285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398815" y="1724648"/>
            <a:ext cx="8109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09700" y="2192517"/>
            <a:ext cx="876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09700" y="2645505"/>
            <a:ext cx="876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09700" y="3134023"/>
            <a:ext cx="723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09700" y="3637869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09701" y="4090857"/>
            <a:ext cx="876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98814" y="4600383"/>
            <a:ext cx="14586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409700" y="5090250"/>
            <a:ext cx="80010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98814" y="5557217"/>
            <a:ext cx="2019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45079" y="6082082"/>
            <a:ext cx="2019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1919</Words>
  <Application>Microsoft Office PowerPoint</Application>
  <PresentationFormat>On-screen Show (4:3)</PresentationFormat>
  <Paragraphs>187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Peter Warren</cp:lastModifiedBy>
  <cp:revision>42</cp:revision>
  <cp:lastPrinted>2019-06-23T11:57:30Z</cp:lastPrinted>
  <dcterms:created xsi:type="dcterms:W3CDTF">2019-06-23T11:46:50Z</dcterms:created>
  <dcterms:modified xsi:type="dcterms:W3CDTF">2020-06-03T18:57:57Z</dcterms:modified>
</cp:coreProperties>
</file>