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3"/>
  </p:handoutMasterIdLst>
  <p:sldIdLst>
    <p:sldId id="260" r:id="rId2"/>
    <p:sldId id="256" r:id="rId3"/>
    <p:sldId id="259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</p:sldIdLst>
  <p:sldSz cx="9144000" cy="6858000" type="screen4x3"/>
  <p:notesSz cx="6808788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10" autoAdjust="0"/>
    <p:restoredTop sz="94660"/>
  </p:normalViewPr>
  <p:slideViewPr>
    <p:cSldViewPr>
      <p:cViewPr varScale="1">
        <p:scale>
          <a:sx n="110" d="100"/>
          <a:sy n="110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01FD3F-6F8D-4FA3-96AD-2D1F37312356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3662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16806-72C5-407E-BE66-1A3555459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135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908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820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685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492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975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685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308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734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71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048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831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8F61C-915A-4B8E-80F0-2121DA225CB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0EB2B-E9DC-4DB3-ACF5-3BFDCAF4E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384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2019300" cy="838200"/>
          </a:xfrm>
          <a:prstGeom prst="rect">
            <a:avLst/>
          </a:prstGeom>
        </p:spPr>
      </p:pic>
      <p:pic>
        <p:nvPicPr>
          <p:cNvPr id="1026" name="Picture 2" descr="Image result for spanish fla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6508"/>
            <a:ext cx="1851203" cy="1233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1650" y="1143000"/>
            <a:ext cx="5391150" cy="2209800"/>
          </a:xfrm>
          <a:prstGeom prst="rect">
            <a:avLst/>
          </a:prstGeom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09600" y="3810000"/>
            <a:ext cx="8077200" cy="2447924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mtClean="0">
                <a:solidFill>
                  <a:schemeClr val="tx1"/>
                </a:solidFill>
              </a:rPr>
              <a:t>Vocabulary test = one per fortnight as decided by your class teacher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mtClean="0">
                <a:solidFill>
                  <a:schemeClr val="tx1"/>
                </a:solidFill>
              </a:rPr>
              <a:t>Write your answers at the back of your pink books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mtClean="0">
                <a:solidFill>
                  <a:schemeClr val="tx1"/>
                </a:solidFill>
              </a:rPr>
              <a:t>Marks /20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mtClean="0">
                <a:solidFill>
                  <a:schemeClr val="tx1"/>
                </a:solidFill>
              </a:rPr>
              <a:t>Revise vocabulary in your booklet by copying out over and over until you know it off by heart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mtClean="0">
                <a:solidFill>
                  <a:schemeClr val="tx1"/>
                </a:solidFill>
              </a:rPr>
              <a:t>Create your own flashcards and ask a friend or family member to test you on the spellings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mtClean="0">
                <a:solidFill>
                  <a:schemeClr val="tx1"/>
                </a:solidFill>
              </a:rPr>
              <a:t>Use Memrise (your teacher will help you get set up if you aren’t already)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mtClean="0">
                <a:solidFill>
                  <a:schemeClr val="tx1"/>
                </a:solidFill>
              </a:rPr>
              <a:t>20/20 = HP   	 16/20 = MFL point         Underperforming = Come back at lunchtime</a:t>
            </a:r>
          </a:p>
          <a:p>
            <a:pPr algn="l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999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2600" y="1546569"/>
            <a:ext cx="4543425" cy="5199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336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574800"/>
            <a:ext cx="4562475" cy="48077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yellow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Spanish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667000" y="1905000"/>
            <a:ext cx="27626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6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398" y="1691414"/>
            <a:ext cx="4562475" cy="48077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yellow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Spanish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711507" y="2038750"/>
            <a:ext cx="104502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728345" y="2471462"/>
            <a:ext cx="40525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728345" y="2930529"/>
            <a:ext cx="70478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681430" y="3371414"/>
            <a:ext cx="1140690" cy="2495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247156" y="3786092"/>
            <a:ext cx="110564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684294" y="4260467"/>
            <a:ext cx="87385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732289" y="4696963"/>
            <a:ext cx="192531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718434" y="5152341"/>
            <a:ext cx="125336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718434" y="5586528"/>
            <a:ext cx="116147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800112" y="6088478"/>
            <a:ext cx="200988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37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3600" y="1595060"/>
            <a:ext cx="4562475" cy="480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368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0281" y="1627909"/>
            <a:ext cx="4491037" cy="49650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yellow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Spanish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514600" y="1920242"/>
            <a:ext cx="26864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34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3481" y="1712452"/>
            <a:ext cx="4491037" cy="49650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yellow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Spanish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446391" y="2085991"/>
            <a:ext cx="53481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437154" y="2500796"/>
            <a:ext cx="107744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479481" y="2927150"/>
            <a:ext cx="95891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475946" y="3353504"/>
            <a:ext cx="119599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475947" y="3768323"/>
            <a:ext cx="88625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475946" y="4233723"/>
            <a:ext cx="126725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475946" y="4680855"/>
            <a:ext cx="180065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104028" y="5281913"/>
            <a:ext cx="155357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475946" y="5680568"/>
            <a:ext cx="2334054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596296" y="6239602"/>
            <a:ext cx="228990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57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7038" y="1645861"/>
            <a:ext cx="4491037" cy="496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4375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398911"/>
            <a:ext cx="4624387" cy="50409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yellow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Spanish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667000" y="1715873"/>
            <a:ext cx="27626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38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442743"/>
            <a:ext cx="4624387" cy="50409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yellow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Spanish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791243" y="1804609"/>
            <a:ext cx="135421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799966" y="2228703"/>
            <a:ext cx="97099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820105" y="2684494"/>
            <a:ext cx="950852" cy="2367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791243" y="3230247"/>
            <a:ext cx="64715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812024" y="3687532"/>
            <a:ext cx="123597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799966" y="4138587"/>
            <a:ext cx="63843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799966" y="4586830"/>
            <a:ext cx="40983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820105" y="5053072"/>
            <a:ext cx="78390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276600" y="5486400"/>
            <a:ext cx="914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967295" y="6070024"/>
            <a:ext cx="169030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15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2600" y="1560424"/>
            <a:ext cx="4624387" cy="5040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948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442784"/>
            <a:ext cx="4557712" cy="51223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yellow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Spanish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438400" y="1752600"/>
            <a:ext cx="2762676" cy="5105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1172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518168"/>
            <a:ext cx="4533900" cy="51909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yellow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Spanish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362200" y="1842655"/>
            <a:ext cx="26864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88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524000"/>
            <a:ext cx="4533900" cy="51909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yellow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Spanish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580756" y="1907000"/>
            <a:ext cx="101004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641618" y="2342315"/>
            <a:ext cx="1253981" cy="172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585373" y="2877715"/>
            <a:ext cx="53788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638106" y="3306690"/>
            <a:ext cx="140989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656467" y="3757035"/>
            <a:ext cx="47767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638106" y="4199820"/>
            <a:ext cx="179089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656467" y="4639727"/>
            <a:ext cx="111213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651656" y="5090617"/>
            <a:ext cx="147254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668687" y="5530524"/>
            <a:ext cx="2446113" cy="2139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774712" y="6268921"/>
            <a:ext cx="157808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73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0200" y="1569660"/>
            <a:ext cx="4533900" cy="519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3885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428929"/>
            <a:ext cx="4791075" cy="50057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yellow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Spanish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514600" y="1808767"/>
            <a:ext cx="28388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54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636651"/>
            <a:ext cx="4791075" cy="50057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yellow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Spanish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891392" y="2010345"/>
            <a:ext cx="1309008" cy="222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179910" y="2454174"/>
            <a:ext cx="117289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865663" y="2917711"/>
            <a:ext cx="57273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803956" y="3364500"/>
            <a:ext cx="86808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901176" y="3844206"/>
            <a:ext cx="114682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067661" y="4316213"/>
            <a:ext cx="66613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883159" y="4771849"/>
            <a:ext cx="101244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892218" y="5234238"/>
            <a:ext cx="115578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901177" y="5709289"/>
            <a:ext cx="99442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2065111" y="6121647"/>
            <a:ext cx="1135289" cy="2573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63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0200" y="1636651"/>
            <a:ext cx="4791075" cy="5005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99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543369"/>
            <a:ext cx="4624387" cy="49660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yellow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Spanish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362200" y="1871683"/>
            <a:ext cx="27626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39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586552"/>
            <a:ext cx="4624387" cy="49660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yellow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Spanish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642407" y="1938079"/>
            <a:ext cx="49119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186730" y="2417876"/>
            <a:ext cx="124226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633170" y="2851010"/>
            <a:ext cx="111002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642407" y="3312212"/>
            <a:ext cx="117699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19400" y="373325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281381" y="4194747"/>
            <a:ext cx="130001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387601" y="4627881"/>
            <a:ext cx="584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642407" y="5077282"/>
            <a:ext cx="92514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651642" y="5568864"/>
            <a:ext cx="91591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866359" y="6061603"/>
            <a:ext cx="1402392" cy="2753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09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7400" y="1599678"/>
            <a:ext cx="4624387" cy="496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65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452020"/>
            <a:ext cx="4970761" cy="53482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yellow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Spanish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438399" y="1826491"/>
            <a:ext cx="3027795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12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536972"/>
            <a:ext cx="4557712" cy="51223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yellow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Spanish translations of the words in bold.</a:t>
            </a:r>
            <a:endParaRPr lang="en-GB" sz="2000" dirty="0"/>
          </a:p>
        </p:txBody>
      </p:sp>
      <p:sp>
        <p:nvSpPr>
          <p:cNvPr id="8" name="Rectangle 7"/>
          <p:cNvSpPr/>
          <p:nvPr/>
        </p:nvSpPr>
        <p:spPr>
          <a:xfrm>
            <a:off x="1983734" y="1904748"/>
            <a:ext cx="123814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802006" y="2416854"/>
            <a:ext cx="109359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775518" y="2899774"/>
            <a:ext cx="119628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814945" y="3431723"/>
            <a:ext cx="24245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792542" y="3877701"/>
            <a:ext cx="46235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829715" y="4386549"/>
            <a:ext cx="76108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057398" y="4890251"/>
            <a:ext cx="236220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775518" y="5308829"/>
            <a:ext cx="172968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829714" y="5715778"/>
            <a:ext cx="144688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1862806" y="6136582"/>
            <a:ext cx="171859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0561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431827"/>
            <a:ext cx="4970761" cy="53482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yellow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Spanish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830474" y="1838907"/>
            <a:ext cx="106512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813541" y="2293279"/>
            <a:ext cx="214885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133600" y="2768192"/>
            <a:ext cx="762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288058" y="3263336"/>
            <a:ext cx="159814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807772" y="3720372"/>
            <a:ext cx="63062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807772" y="4231745"/>
            <a:ext cx="93542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807772" y="4718361"/>
            <a:ext cx="101162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769870" y="5175397"/>
            <a:ext cx="1811530" cy="2657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830474" y="5775191"/>
            <a:ext cx="60792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990673" y="6235537"/>
            <a:ext cx="752528" cy="271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3065114" y="2764360"/>
            <a:ext cx="143068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65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9461" y="1509713"/>
            <a:ext cx="4970761" cy="5195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22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600200"/>
            <a:ext cx="4619625" cy="48864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yellow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Spanish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667000" y="1951148"/>
            <a:ext cx="2838450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95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635119"/>
            <a:ext cx="4619625" cy="48864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yellow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Spanish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585417" y="2043889"/>
            <a:ext cx="131018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616573" y="2473517"/>
            <a:ext cx="32550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942076" y="2907763"/>
            <a:ext cx="1279736" cy="2382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663135" y="3275416"/>
            <a:ext cx="47046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558853" y="3705044"/>
            <a:ext cx="66295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663135" y="4152792"/>
            <a:ext cx="89571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634038" y="4625143"/>
            <a:ext cx="42336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616572" y="5071756"/>
            <a:ext cx="135522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575576" y="5517269"/>
            <a:ext cx="107083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795298" y="6035978"/>
            <a:ext cx="1426513" cy="271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85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2744" y="1645861"/>
            <a:ext cx="4619625" cy="4886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6622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391984"/>
            <a:ext cx="4591050" cy="51462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yellow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Spanish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590800" y="1772095"/>
            <a:ext cx="27626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61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478685"/>
            <a:ext cx="4591050" cy="51462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yellow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Spanish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703605" y="1825973"/>
            <a:ext cx="111579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716528" y="2293880"/>
            <a:ext cx="178867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716528" y="2725806"/>
            <a:ext cx="126747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703604" y="3168213"/>
            <a:ext cx="128040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446940" y="3628067"/>
            <a:ext cx="68665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419231" y="4084245"/>
            <a:ext cx="79056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419232" y="4499640"/>
            <a:ext cx="71436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621555" y="4956733"/>
            <a:ext cx="66444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419231" y="5430161"/>
            <a:ext cx="79056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584609" y="5942725"/>
            <a:ext cx="1399397" cy="271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33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6400" y="1569660"/>
            <a:ext cx="4591050" cy="5146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7312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2644" y="1408147"/>
            <a:ext cx="4786312" cy="51901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yellow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Spanish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362200" y="1777677"/>
            <a:ext cx="29150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11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524000"/>
            <a:ext cx="4786312" cy="51901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yellow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Spanish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408492" y="1860012"/>
            <a:ext cx="163950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399484" y="2340504"/>
            <a:ext cx="40008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361597" y="2779675"/>
            <a:ext cx="16240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338431" y="3268087"/>
            <a:ext cx="41417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338431" y="3715746"/>
            <a:ext cx="86743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361597" y="4163405"/>
            <a:ext cx="92440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361597" y="4614880"/>
            <a:ext cx="54340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375276" y="5109501"/>
            <a:ext cx="113932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399484" y="5571480"/>
            <a:ext cx="225811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517074" y="6087237"/>
            <a:ext cx="921326" cy="237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72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0" y="1569660"/>
            <a:ext cx="4557712" cy="512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34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0200" y="1565042"/>
            <a:ext cx="4786312" cy="5190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9552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570182"/>
            <a:ext cx="4862512" cy="50807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yellow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Spanish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514600" y="1844964"/>
            <a:ext cx="2990850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1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518626"/>
            <a:ext cx="4862512" cy="50807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yellow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Spanish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815155" y="1875901"/>
            <a:ext cx="146144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830054" y="2341196"/>
            <a:ext cx="129414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748465" y="2823600"/>
            <a:ext cx="75146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392700" y="3301776"/>
            <a:ext cx="11887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815155" y="3765004"/>
            <a:ext cx="93331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827246" y="4230029"/>
            <a:ext cx="76121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841746" y="4712703"/>
            <a:ext cx="196825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792202" y="5175751"/>
            <a:ext cx="38969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205650" y="5654107"/>
            <a:ext cx="38281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974377" y="6186629"/>
            <a:ext cx="1143000" cy="271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4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1518626"/>
            <a:ext cx="4862512" cy="5080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53994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428929"/>
            <a:ext cx="4781550" cy="50814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yellow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Spanish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362200" y="1797907"/>
            <a:ext cx="29150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29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025" y="1600200"/>
            <a:ext cx="4781550" cy="50814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yellow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Spanish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2291606" y="1983229"/>
            <a:ext cx="197559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097912" y="2420815"/>
            <a:ext cx="87388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644973" y="2910512"/>
            <a:ext cx="107862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097912" y="3358066"/>
            <a:ext cx="117868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097912" y="3827979"/>
            <a:ext cx="125488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047435" y="4279930"/>
            <a:ext cx="206736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058980" y="4726712"/>
            <a:ext cx="82121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617696" y="5220085"/>
            <a:ext cx="89690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644973" y="5694934"/>
            <a:ext cx="96043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755990" y="6204853"/>
            <a:ext cx="1124208" cy="271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61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0" y="1671867"/>
            <a:ext cx="4552950" cy="483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91851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428929"/>
            <a:ext cx="4672012" cy="48704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yellow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Spanish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667000" y="1733600"/>
            <a:ext cx="27626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26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01276"/>
            <a:ext cx="4672012" cy="48704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yellow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Spanish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180892" y="1951891"/>
            <a:ext cx="57170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175820" y="2397845"/>
            <a:ext cx="156738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175820" y="2842375"/>
            <a:ext cx="149118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175820" y="3320179"/>
            <a:ext cx="217698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172106" y="3731711"/>
            <a:ext cx="89893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180892" y="4193545"/>
            <a:ext cx="128858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912431" y="4613476"/>
            <a:ext cx="44976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831902" y="5047482"/>
            <a:ext cx="30541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752600" y="5511531"/>
            <a:ext cx="38471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255470" y="6023718"/>
            <a:ext cx="1335330" cy="271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82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0" y="1636625"/>
            <a:ext cx="4672012" cy="4870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547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424311"/>
            <a:ext cx="4587159" cy="52530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yellow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Spanish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514600" y="2020439"/>
            <a:ext cx="2819400" cy="47417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27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524000"/>
            <a:ext cx="4391025" cy="47952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yellow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Spanish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743200" y="1828800"/>
            <a:ext cx="26102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2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" y="1641893"/>
            <a:ext cx="4391025" cy="47952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yellow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Spanish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219834" y="1986199"/>
            <a:ext cx="198056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266796" y="2432391"/>
            <a:ext cx="109540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280750" y="2857964"/>
            <a:ext cx="85285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280750" y="3275303"/>
            <a:ext cx="131005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590800" y="3688024"/>
            <a:ext cx="1295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156870" y="4120641"/>
            <a:ext cx="150073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288448" y="4553141"/>
            <a:ext cx="92166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288448" y="4977128"/>
            <a:ext cx="99755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288448" y="5409628"/>
            <a:ext cx="114995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298164" y="5871862"/>
            <a:ext cx="2283236" cy="4239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59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0200" y="1752600"/>
            <a:ext cx="4391025" cy="4795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42599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458947"/>
            <a:ext cx="4652962" cy="49349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yellow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Spanish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590800" y="1775328"/>
            <a:ext cx="27626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99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319" y="1672162"/>
            <a:ext cx="4652962" cy="49349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yellow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Spanish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956727" y="2038374"/>
            <a:ext cx="140052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357247" y="2477671"/>
            <a:ext cx="1221242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990784" y="2949139"/>
            <a:ext cx="160001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956727" y="3383662"/>
            <a:ext cx="113684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990784" y="3818185"/>
            <a:ext cx="110278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453613" y="4271181"/>
            <a:ext cx="132608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453613" y="4733487"/>
            <a:ext cx="128958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394322" y="5164804"/>
            <a:ext cx="69924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621414" y="5627110"/>
            <a:ext cx="112178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88050" y="6134207"/>
            <a:ext cx="1405484" cy="164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40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400" y="1645861"/>
            <a:ext cx="4652962" cy="493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83996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4691" y="1579418"/>
            <a:ext cx="4682218" cy="49339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yellow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Spanish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438400" y="1948641"/>
            <a:ext cx="29150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73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639800"/>
            <a:ext cx="4682218" cy="49339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yellow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Spanish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387063" y="2044554"/>
            <a:ext cx="85265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396071" y="2474248"/>
            <a:ext cx="118085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422955" y="2942406"/>
            <a:ext cx="47264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367446" y="3388096"/>
            <a:ext cx="99475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362733" y="3829795"/>
            <a:ext cx="99946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242315" y="4314294"/>
            <a:ext cx="67175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472202" y="4755292"/>
            <a:ext cx="804398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370262" y="5201772"/>
            <a:ext cx="190633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991599" y="5629779"/>
            <a:ext cx="113260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542034" y="6089250"/>
            <a:ext cx="1886966" cy="271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70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0" y="1639800"/>
            <a:ext cx="4682218" cy="493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87020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yellow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Spanish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486629" y="1737626"/>
            <a:ext cx="39818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1712" y="1428929"/>
            <a:ext cx="4448175" cy="4949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11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520240"/>
            <a:ext cx="4587159" cy="52530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yellow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Spanish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892301" y="5410002"/>
            <a:ext cx="546099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911926" y="2235993"/>
            <a:ext cx="121227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031836" y="2628062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781300" y="3114398"/>
            <a:ext cx="4953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911925" y="3561110"/>
            <a:ext cx="121227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911925" y="3994359"/>
            <a:ext cx="111991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907307" y="4427608"/>
            <a:ext cx="144549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892301" y="4848304"/>
            <a:ext cx="927100" cy="151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907306" y="5828564"/>
            <a:ext cx="175029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2000250" y="6314900"/>
            <a:ext cx="234315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73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yellow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Spanish translations of the words in bold.</a:t>
            </a:r>
            <a:endParaRPr lang="en-GB" sz="2000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1452533"/>
            <a:ext cx="4448175" cy="4949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42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9800" y="1645861"/>
            <a:ext cx="4448175" cy="4949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280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005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ANSWERS</a:t>
            </a:r>
            <a:endParaRPr lang="en-GB" dirty="0" smtClean="0">
              <a:latin typeface="Arial Black" panose="020B0A04020102020204" pitchFamily="34" charset="0"/>
            </a:endParaRPr>
          </a:p>
          <a:p>
            <a:r>
              <a:rPr lang="en-GB" dirty="0" smtClean="0"/>
              <a:t>Now swap books with the person next to you and mark their answers.</a:t>
            </a:r>
            <a:endParaRPr lang="en-GB" dirty="0"/>
          </a:p>
          <a:p>
            <a:r>
              <a:rPr lang="en-GB" dirty="0" smtClean="0"/>
              <a:t>When you get your book back copy your spellings correctly in green pen.</a:t>
            </a:r>
          </a:p>
          <a:p>
            <a:r>
              <a:rPr lang="en-GB" dirty="0" smtClean="0"/>
              <a:t>Write your score on the sheet at the back of your book.</a:t>
            </a:r>
          </a:p>
          <a:p>
            <a:r>
              <a:rPr lang="en-GB" dirty="0" smtClean="0"/>
              <a:t>20/20 = house point	16/20 = MFL point		Underperforming = Resit at lunch</a:t>
            </a:r>
          </a:p>
        </p:txBody>
      </p:sp>
      <p:pic>
        <p:nvPicPr>
          <p:cNvPr id="7" name="Picture 12" descr="Image result for green 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8000" y1="32727" x2="76000" y2="71818"/>
                        <a14:foregroundMark x1="80000" y1="70909" x2="18667" y2="51818"/>
                        <a14:foregroundMark x1="7333" y1="89091" x2="24000" y2="64545"/>
                        <a14:foregroundMark x1="12000" y1="64545" x2="61333" y2="74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7217">
            <a:off x="7764104" y="152950"/>
            <a:ext cx="1241954" cy="90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4600" y="1773356"/>
            <a:ext cx="4282359" cy="4903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445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4087" y="1597891"/>
            <a:ext cx="4543425" cy="519951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HIGHER</a:t>
            </a:r>
          </a:p>
          <a:p>
            <a:r>
              <a:rPr lang="en-GB" sz="2400" dirty="0" smtClean="0"/>
              <a:t>Write numbers 1-10 at the back of your yellow book, then </a:t>
            </a:r>
            <a:r>
              <a:rPr lang="en-GB" sz="2400" u="sng" dirty="0" smtClean="0"/>
              <a:t>in silence </a:t>
            </a:r>
            <a:r>
              <a:rPr lang="en-GB" sz="2400" dirty="0" smtClean="0"/>
              <a:t>write out the Spanish translations</a:t>
            </a:r>
            <a:endParaRPr lang="en-GB" sz="24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33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438400" y="1920704"/>
            <a:ext cx="2762676" cy="4874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95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6401" y="1491099"/>
            <a:ext cx="4543425" cy="519951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Arial Black" panose="020B0A04020102020204" pitchFamily="34" charset="0"/>
              </a:rPr>
              <a:t>FOUNDATION </a:t>
            </a:r>
            <a:endParaRPr lang="en-GB" b="1" u="sng" dirty="0" smtClean="0">
              <a:latin typeface="Arial Black" panose="020B0A04020102020204" pitchFamily="34" charset="0"/>
            </a:endParaRPr>
          </a:p>
          <a:p>
            <a:r>
              <a:rPr lang="en-GB" sz="2000" dirty="0" smtClean="0"/>
              <a:t>Write numbers 1-10 at the back of your yellow book, then </a:t>
            </a:r>
            <a:r>
              <a:rPr lang="en-GB" sz="2000" u="sng" dirty="0" smtClean="0"/>
              <a:t>in silence </a:t>
            </a:r>
            <a:r>
              <a:rPr lang="en-GB" sz="2000" dirty="0" smtClean="0"/>
              <a:t>write out the Spanish translations of the words in bold.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366156" y="1853850"/>
            <a:ext cx="1491343" cy="1904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398814" y="2414727"/>
            <a:ext cx="50618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398814" y="2840768"/>
            <a:ext cx="134438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366156" y="3293756"/>
            <a:ext cx="1910444" cy="195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400381" y="3827474"/>
            <a:ext cx="42842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366156" y="4285816"/>
            <a:ext cx="46264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809750" y="4717785"/>
            <a:ext cx="78105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366156" y="5176127"/>
            <a:ext cx="46264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391556" y="5616952"/>
            <a:ext cx="146594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524000" y="6093178"/>
            <a:ext cx="84422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86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1919</Words>
  <Application>Microsoft Office PowerPoint</Application>
  <PresentationFormat>On-screen Show (4:3)</PresentationFormat>
  <Paragraphs>187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5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Peter Warren</cp:lastModifiedBy>
  <cp:revision>45</cp:revision>
  <cp:lastPrinted>2019-06-23T11:57:30Z</cp:lastPrinted>
  <dcterms:created xsi:type="dcterms:W3CDTF">2019-06-23T11:46:50Z</dcterms:created>
  <dcterms:modified xsi:type="dcterms:W3CDTF">2020-06-03T18:58:33Z</dcterms:modified>
</cp:coreProperties>
</file>