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75" r:id="rId25"/>
    <p:sldId id="282" r:id="rId26"/>
    <p:sldId id="283" r:id="rId27"/>
    <p:sldId id="284" r:id="rId28"/>
    <p:sldId id="286" r:id="rId29"/>
    <p:sldId id="285" r:id="rId30"/>
    <p:sldId id="287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9204-9508-4751-B8F2-1CC2EB258EF0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B84E-97B3-4058-93F6-9066CA24D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8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PowerPoint to go alongside Metro 1 – PP92-93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B84E-97B3-4058-93F6-9066CA24DF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4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B84E-97B3-4058-93F6-9066CA24DFE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go with</a:t>
            </a:r>
            <a:r>
              <a:rPr lang="en-GB" baseline="0" dirty="0" smtClean="0"/>
              <a:t> paired speaking – map filling in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B84E-97B3-4058-93F6-9066CA24DFE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0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40DFFF-08D4-4C84-99C3-419A6E925F43}" type="datetimeFigureOut">
              <a:rPr lang="en-GB" smtClean="0"/>
              <a:t>19/05/2013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8D25E1-5D23-46EF-B7CB-1D92CC24F43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en-GB" sz="8800" dirty="0" err="1" smtClean="0">
                <a:solidFill>
                  <a:schemeClr val="tx1"/>
                </a:solidFill>
              </a:rPr>
              <a:t>Aller</a:t>
            </a:r>
            <a:r>
              <a:rPr lang="en-GB" sz="8800" dirty="0" smtClean="0">
                <a:solidFill>
                  <a:schemeClr val="tx1"/>
                </a:solidFill>
              </a:rPr>
              <a:t> en </a:t>
            </a:r>
            <a:r>
              <a:rPr lang="en-GB" sz="8800" dirty="0" err="1" smtClean="0">
                <a:solidFill>
                  <a:schemeClr val="tx1"/>
                </a:solidFill>
              </a:rPr>
              <a:t>ville</a:t>
            </a:r>
            <a:r>
              <a:rPr lang="en-GB" sz="8800" dirty="0" smtClean="0">
                <a:solidFill>
                  <a:schemeClr val="tx1"/>
                </a:solidFill>
              </a:rPr>
              <a:t/>
            </a:r>
            <a:br>
              <a:rPr lang="en-GB" sz="8800" dirty="0" smtClean="0">
                <a:solidFill>
                  <a:schemeClr val="tx1"/>
                </a:solidFill>
              </a:rPr>
            </a:br>
            <a:endParaRPr lang="en-GB" sz="8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772400" cy="1199704"/>
          </a:xfrm>
        </p:spPr>
        <p:txBody>
          <a:bodyPr/>
          <a:lstStyle/>
          <a:p>
            <a:pPr algn="ctr"/>
            <a:r>
              <a:rPr lang="en-GB" b="1" u="sng" dirty="0" err="1" smtClean="0">
                <a:solidFill>
                  <a:schemeClr val="tx1"/>
                </a:solidFill>
              </a:rPr>
              <a:t>Objectif</a:t>
            </a:r>
            <a:r>
              <a:rPr lang="en-GB" b="1" u="sng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to practise asking where places are in town and giving directions.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err="1" smtClean="0"/>
              <a:t>lundi</a:t>
            </a:r>
            <a:r>
              <a:rPr lang="en-GB" sz="4400" i="1" dirty="0" smtClean="0"/>
              <a:t> 20 </a:t>
            </a:r>
            <a:r>
              <a:rPr lang="en-GB" sz="4400" i="1" dirty="0" err="1" smtClean="0"/>
              <a:t>mai</a:t>
            </a:r>
            <a:endParaRPr lang="en-GB" sz="4400" i="1" dirty="0"/>
          </a:p>
        </p:txBody>
      </p:sp>
      <p:pic>
        <p:nvPicPr>
          <p:cNvPr id="1026" name="Picture 2" descr="C:\Users\Danni\AppData\Local\Microsoft\Windows\Temporary Internet Files\Content.IE5\SZQ7D3W7\MC9000367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3" y="4293096"/>
            <a:ext cx="2493970" cy="19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ni\AppData\Local\Microsoft\Windows\Temporary Internet Files\Content.IE5\6IK7TJF0\MC9000367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0260"/>
            <a:ext cx="1792224" cy="13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la </a:t>
            </a:r>
            <a:r>
              <a:rPr lang="en-GB" sz="6000" dirty="0" err="1" smtClean="0">
                <a:solidFill>
                  <a:schemeClr val="tx1"/>
                </a:solidFill>
              </a:rPr>
              <a:t>boulangerie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baker’s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Danni\AppData\Local\Microsoft\Windows\Temporary Internet Files\Content.IE5\6IK7TJF0\MC9003909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89" y="2132856"/>
            <a:ext cx="4647386" cy="32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la poste </a:t>
            </a:r>
            <a:r>
              <a:rPr lang="en-GB" sz="3600" b="0" dirty="0" smtClean="0">
                <a:solidFill>
                  <a:schemeClr val="tx1"/>
                </a:solidFill>
              </a:rPr>
              <a:t>– the post office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anni\AppData\Local\Microsoft\Windows\Temporary Internet Files\Content.IE5\SZQ7D3W7\MC9001834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445993" cy="44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pont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bridge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Danni\AppData\Local\Microsoft\Windows\Temporary Internet Files\Content.IE5\PRY6C0PR\MP9004053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la </a:t>
            </a:r>
            <a:r>
              <a:rPr lang="en-GB" sz="6000" dirty="0" err="1" smtClean="0">
                <a:solidFill>
                  <a:schemeClr val="tx1"/>
                </a:solidFill>
              </a:rPr>
              <a:t>banque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bank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Danni\AppData\Local\Microsoft\Windows\Temporary Internet Files\Content.IE5\QW5I8ZFX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27448"/>
            <a:ext cx="4539952" cy="45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cinéma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cinema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Danni\AppData\Local\Microsoft\Windows\Temporary Internet Files\Content.IE5\PRY6C0PR\MP900399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9505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err="1" smtClean="0">
                <a:solidFill>
                  <a:schemeClr val="tx1"/>
                </a:solidFill>
              </a:rPr>
              <a:t>l’hôtel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hotel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Danni\AppData\Local\Microsoft\Windows\Temporary Internet Files\Content.IE5\QW5I8ZFX\MC9002972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57327"/>
            <a:ext cx="4079552" cy="3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parking </a:t>
            </a:r>
            <a:r>
              <a:rPr lang="en-GB" sz="3600" b="0" dirty="0" smtClean="0">
                <a:solidFill>
                  <a:schemeClr val="tx1"/>
                </a:solidFill>
              </a:rPr>
              <a:t>– the car park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Danni\AppData\Local\Microsoft\Windows\Temporary Internet Files\Content.IE5\6IK7TJF0\MC900060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728995" cy="47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restaurant </a:t>
            </a:r>
            <a:r>
              <a:rPr lang="en-GB" sz="3600" b="0" dirty="0" smtClean="0">
                <a:solidFill>
                  <a:schemeClr val="tx1"/>
                </a:solidFill>
              </a:rPr>
              <a:t>– the restaurant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Danni\AppData\Local\Microsoft\Windows\Temporary Internet Files\Content.IE5\6IK7TJF0\MC9000235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559488" cy="35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théâtre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theatre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Danni\AppData\Local\Microsoft\Windows\Temporary Internet Files\Content.IE5\PRY6C0PR\MC9003341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746714" cy="39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err="1" smtClean="0">
                <a:solidFill>
                  <a:schemeClr val="tx1"/>
                </a:solidFill>
              </a:rPr>
              <a:t>devant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b="0" dirty="0" smtClean="0">
                <a:solidFill>
                  <a:schemeClr val="tx1"/>
                </a:solidFill>
              </a:rPr>
              <a:t>–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b="0" i="1" dirty="0" smtClean="0">
                <a:solidFill>
                  <a:schemeClr val="tx1"/>
                </a:solidFill>
              </a:rPr>
              <a:t>in front of</a:t>
            </a:r>
            <a:endParaRPr lang="en-GB" sz="5400" b="0" i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763688" y="126876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la </a:t>
            </a:r>
            <a:r>
              <a:rPr lang="en-GB" sz="6000" dirty="0" err="1" smtClean="0">
                <a:solidFill>
                  <a:schemeClr val="tx1"/>
                </a:solidFill>
              </a:rPr>
              <a:t>gare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</a:t>
            </a:r>
            <a:r>
              <a:rPr lang="en-GB" sz="3600" b="0" i="1" dirty="0" smtClean="0">
                <a:solidFill>
                  <a:schemeClr val="tx1"/>
                </a:solidFill>
              </a:rPr>
              <a:t>train station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anni\AppData\Local\Microsoft\Windows\Temporary Internet Files\Content.IE5\PRY6C0PR\MC9001686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87" y="1556792"/>
            <a:ext cx="4230883" cy="42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716016" y="126876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4800" smtClean="0">
                <a:solidFill>
                  <a:schemeClr val="tx1"/>
                </a:solidFill>
              </a:rPr>
              <a:t>à côté du/de la/de l’ </a:t>
            </a:r>
            <a:r>
              <a:rPr lang="en-GB" sz="4800" b="0" smtClean="0">
                <a:solidFill>
                  <a:schemeClr val="tx1"/>
                </a:solidFill>
              </a:rPr>
              <a:t>– </a:t>
            </a:r>
            <a:r>
              <a:rPr lang="en-GB" sz="4800" b="0" i="1" smtClean="0">
                <a:solidFill>
                  <a:schemeClr val="tx1"/>
                </a:solidFill>
              </a:rPr>
              <a:t>next to</a:t>
            </a:r>
            <a:endParaRPr lang="en-GB" sz="4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68144" y="1484784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6600" dirty="0" smtClean="0">
                <a:solidFill>
                  <a:schemeClr val="tx1"/>
                </a:solidFill>
              </a:rPr>
              <a:t>derrière </a:t>
            </a:r>
            <a:r>
              <a:rPr lang="en-GB" sz="6600" b="0" dirty="0" smtClean="0">
                <a:solidFill>
                  <a:schemeClr val="tx1"/>
                </a:solidFill>
              </a:rPr>
              <a:t>– </a:t>
            </a:r>
            <a:r>
              <a:rPr lang="en-GB" sz="6600" b="0" i="1" dirty="0" smtClean="0">
                <a:solidFill>
                  <a:schemeClr val="tx1"/>
                </a:solidFill>
              </a:rPr>
              <a:t>behind</a:t>
            </a:r>
            <a:endParaRPr lang="en-GB" sz="6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6600" dirty="0" smtClean="0">
                <a:solidFill>
                  <a:schemeClr val="tx1"/>
                </a:solidFill>
              </a:rPr>
              <a:t>entre </a:t>
            </a:r>
            <a:r>
              <a:rPr lang="en-GB" sz="6600" b="0" dirty="0" smtClean="0">
                <a:solidFill>
                  <a:schemeClr val="tx1"/>
                </a:solidFill>
              </a:rPr>
              <a:t>– </a:t>
            </a:r>
            <a:r>
              <a:rPr lang="en-GB" sz="6600" b="0" i="1" dirty="0" smtClean="0">
                <a:solidFill>
                  <a:schemeClr val="tx1"/>
                </a:solidFill>
              </a:rPr>
              <a:t>between</a:t>
            </a:r>
            <a:endParaRPr lang="en-GB" sz="6600" b="0" i="1" dirty="0">
              <a:solidFill>
                <a:schemeClr val="tx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4714"/>
            <a:ext cx="5216367" cy="40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6600" dirty="0" smtClean="0">
                <a:solidFill>
                  <a:schemeClr val="tx1"/>
                </a:solidFill>
              </a:rPr>
              <a:t>en face de </a:t>
            </a:r>
            <a:r>
              <a:rPr lang="en-GB" sz="6600" b="0" dirty="0" smtClean="0">
                <a:solidFill>
                  <a:schemeClr val="tx1"/>
                </a:solidFill>
              </a:rPr>
              <a:t>– </a:t>
            </a:r>
            <a:r>
              <a:rPr lang="en-GB" sz="6600" b="0" i="1" dirty="0" smtClean="0">
                <a:solidFill>
                  <a:schemeClr val="tx1"/>
                </a:solidFill>
              </a:rPr>
              <a:t>opposite</a:t>
            </a:r>
            <a:endParaRPr lang="en-GB" sz="6600" b="0" i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22" y="1916832"/>
            <a:ext cx="3256756" cy="3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5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en-GB" sz="11500" dirty="0" err="1" smtClean="0">
                <a:solidFill>
                  <a:schemeClr val="tx1"/>
                </a:solidFill>
              </a:rPr>
              <a:t>Où</a:t>
            </a:r>
            <a:r>
              <a:rPr lang="en-GB" sz="11500" dirty="0" smtClean="0">
                <a:solidFill>
                  <a:schemeClr val="tx1"/>
                </a:solidFill>
              </a:rPr>
              <a:t> </a:t>
            </a:r>
            <a:r>
              <a:rPr lang="en-GB" sz="11500" dirty="0" err="1" smtClean="0">
                <a:solidFill>
                  <a:schemeClr val="tx1"/>
                </a:solidFill>
              </a:rPr>
              <a:t>est</a:t>
            </a:r>
            <a:r>
              <a:rPr lang="en-GB" sz="11500" dirty="0" smtClean="0">
                <a:solidFill>
                  <a:schemeClr val="tx1"/>
                </a:solidFill>
              </a:rPr>
              <a:t> Wally?</a:t>
            </a:r>
            <a:r>
              <a:rPr lang="en-GB" sz="8800" dirty="0" smtClean="0">
                <a:solidFill>
                  <a:schemeClr val="tx1"/>
                </a:solidFill>
              </a:rPr>
              <a:t/>
            </a:r>
            <a:br>
              <a:rPr lang="en-GB" sz="8800" dirty="0" smtClean="0">
                <a:solidFill>
                  <a:schemeClr val="tx1"/>
                </a:solidFill>
              </a:rPr>
            </a:br>
            <a:endParaRPr lang="en-GB" sz="88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566"/>
            <a:ext cx="3275856" cy="43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Wally </a:t>
            </a:r>
            <a:r>
              <a:rPr lang="en-GB" dirty="0" err="1" smtClean="0">
                <a:solidFill>
                  <a:schemeClr val="tx1"/>
                </a:solidFill>
              </a:rPr>
              <a:t>est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entre</a:t>
            </a:r>
            <a:r>
              <a:rPr lang="en-GB" dirty="0" smtClean="0">
                <a:solidFill>
                  <a:schemeClr val="tx1"/>
                </a:solidFill>
              </a:rPr>
              <a:t> la piscine et la poste.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1384618" cy="1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anni\AppData\Local\Microsoft\Windows\Temporary Internet Files\Content.IE5\SZQ7D3W7\MC9001834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65182"/>
            <a:ext cx="3158997" cy="31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ni\AppData\Local\Microsoft\Windows\Temporary Internet Files\Content.IE5\QW5I8ZFX\MC9002957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2066522"/>
            <a:ext cx="3096344" cy="28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Wally </a:t>
            </a:r>
            <a:r>
              <a:rPr lang="en-GB" sz="5400" dirty="0" err="1" smtClean="0">
                <a:solidFill>
                  <a:schemeClr val="tx1"/>
                </a:solidFill>
              </a:rPr>
              <a:t>est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u="sng" dirty="0" smtClean="0">
                <a:solidFill>
                  <a:schemeClr val="tx1"/>
                </a:solidFill>
              </a:rPr>
              <a:t>derrière</a:t>
            </a:r>
            <a:r>
              <a:rPr lang="en-GB" sz="5400" dirty="0" smtClean="0">
                <a:solidFill>
                  <a:schemeClr val="tx1"/>
                </a:solidFill>
              </a:rPr>
              <a:t> la </a:t>
            </a:r>
            <a:r>
              <a:rPr lang="en-GB" sz="5400" dirty="0" err="1" smtClean="0">
                <a:solidFill>
                  <a:schemeClr val="tx1"/>
                </a:solidFill>
              </a:rPr>
              <a:t>gare</a:t>
            </a:r>
            <a:r>
              <a:rPr lang="en-GB" sz="5400" dirty="0" smtClean="0">
                <a:solidFill>
                  <a:schemeClr val="tx1"/>
                </a:solidFill>
              </a:rPr>
              <a:t>.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384618" cy="1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anni\AppData\Local\Microsoft\Windows\Temporary Internet Files\Content.IE5\PRY6C0PR\MC9001686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31" y="2636912"/>
            <a:ext cx="3424406" cy="34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ni\AppData\Local\Microsoft\Windows\Temporary Internet Files\Content.IE5\6IK7TJF0\MC900060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728995" cy="47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Wally </a:t>
            </a:r>
            <a:r>
              <a:rPr lang="en-GB" sz="5400" dirty="0" err="1" smtClean="0">
                <a:solidFill>
                  <a:schemeClr val="tx1"/>
                </a:solidFill>
              </a:rPr>
              <a:t>est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u="sng" dirty="0" err="1" smtClean="0">
                <a:solidFill>
                  <a:schemeClr val="tx1"/>
                </a:solidFill>
              </a:rPr>
              <a:t>devant</a:t>
            </a:r>
            <a:r>
              <a:rPr lang="en-GB" sz="5400" dirty="0" smtClean="0">
                <a:solidFill>
                  <a:schemeClr val="tx1"/>
                </a:solidFill>
              </a:rPr>
              <a:t> le parking.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1384618" cy="1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Wally </a:t>
            </a:r>
            <a:r>
              <a:rPr lang="en-GB" dirty="0" err="1" smtClean="0">
                <a:solidFill>
                  <a:schemeClr val="tx1"/>
                </a:solidFill>
              </a:rPr>
              <a:t>est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entre</a:t>
            </a:r>
            <a:r>
              <a:rPr lang="en-GB" dirty="0" smtClean="0">
                <a:solidFill>
                  <a:schemeClr val="tx1"/>
                </a:solidFill>
              </a:rPr>
              <a:t> le </a:t>
            </a:r>
            <a:r>
              <a:rPr lang="en-GB" dirty="0" err="1" smtClean="0">
                <a:solidFill>
                  <a:schemeClr val="tx1"/>
                </a:solidFill>
              </a:rPr>
              <a:t>marché</a:t>
            </a:r>
            <a:r>
              <a:rPr lang="en-GB" dirty="0" smtClean="0">
                <a:solidFill>
                  <a:schemeClr val="tx1"/>
                </a:solidFill>
              </a:rPr>
              <a:t> et </a:t>
            </a:r>
            <a:r>
              <a:rPr lang="en-GB" dirty="0" err="1" smtClean="0">
                <a:solidFill>
                  <a:schemeClr val="tx1"/>
                </a:solidFill>
              </a:rPr>
              <a:t>l’église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1384618" cy="1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anni\AppData\Local\Microsoft\Windows\Temporary Internet Files\Content.IE5\PRY6C0PR\MC9002318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1204"/>
            <a:ext cx="2976561" cy="33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ni\AppData\Local\Microsoft\Windows\Temporary Internet Files\Content.IE5\6IK7TJF0\MC90043484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10" y="1844824"/>
            <a:ext cx="3449538" cy="34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Wally </a:t>
            </a:r>
            <a:r>
              <a:rPr lang="en-GB" sz="5400" dirty="0" err="1" smtClean="0">
                <a:solidFill>
                  <a:schemeClr val="tx1"/>
                </a:solidFill>
              </a:rPr>
              <a:t>est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u="sng" dirty="0" smtClean="0">
                <a:solidFill>
                  <a:schemeClr val="tx1"/>
                </a:solidFill>
              </a:rPr>
              <a:t>à </a:t>
            </a:r>
            <a:r>
              <a:rPr lang="en-GB" sz="5400" u="sng" dirty="0" err="1" smtClean="0">
                <a:solidFill>
                  <a:schemeClr val="tx1"/>
                </a:solidFill>
              </a:rPr>
              <a:t>côté</a:t>
            </a:r>
            <a:r>
              <a:rPr lang="en-GB" sz="5400" u="sng" dirty="0">
                <a:solidFill>
                  <a:schemeClr val="tx1"/>
                </a:solidFill>
              </a:rPr>
              <a:t> </a:t>
            </a:r>
            <a:r>
              <a:rPr lang="en-GB" sz="5400" u="sng" dirty="0" smtClean="0">
                <a:solidFill>
                  <a:schemeClr val="tx1"/>
                </a:solidFill>
              </a:rPr>
              <a:t>du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dirty="0" err="1" smtClean="0">
                <a:solidFill>
                  <a:schemeClr val="tx1"/>
                </a:solidFill>
              </a:rPr>
              <a:t>jardin</a:t>
            </a:r>
            <a:r>
              <a:rPr lang="en-GB" sz="5400" dirty="0" smtClean="0">
                <a:solidFill>
                  <a:schemeClr val="tx1"/>
                </a:solidFill>
              </a:rPr>
              <a:t> public. 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61" y1="70799" x2="58913" y2="31974"/>
                        <a14:foregroundMark x1="18478" y1="33605" x2="29783" y2="48940"/>
                        <a14:foregroundMark x1="28478" y1="48777" x2="52609" y2="41925"/>
                        <a14:foregroundMark x1="52609" y1="41109" x2="57391" y2="79772"/>
                        <a14:foregroundMark x1="56739" y1="76346" x2="70652" y2="35400"/>
                        <a14:foregroundMark x1="62609" y1="34910" x2="87391" y2="56607"/>
                        <a14:foregroundMark x1="86304" y1="51550" x2="79348" y2="73409"/>
                        <a14:foregroundMark x1="60435" y1="32626" x2="53913" y2="5873"/>
                        <a14:backgroundMark x1="58913" y1="90049" x2="58261" y2="98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43" y="3727409"/>
            <a:ext cx="1384618" cy="1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anni\AppData\Local\Microsoft\Windows\Temporary Internet Files\Content.IE5\QW5I8ZFX\MC90023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12779"/>
            <a:ext cx="3168352" cy="31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la piscine </a:t>
            </a:r>
            <a:r>
              <a:rPr lang="en-GB" sz="3600" b="0" dirty="0" smtClean="0">
                <a:solidFill>
                  <a:schemeClr val="tx1"/>
                </a:solidFill>
              </a:rPr>
              <a:t>– swimming pool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anni\AppData\Local\Microsoft\Windows\Temporary Internet Files\Content.IE5\QW5I8ZFX\MC9002957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270001" cy="34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Wally </a:t>
            </a:r>
            <a:r>
              <a:rPr lang="en-GB" sz="5400" dirty="0" err="1" smtClean="0">
                <a:solidFill>
                  <a:schemeClr val="tx1"/>
                </a:solidFill>
              </a:rPr>
              <a:t>est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u="sng" dirty="0" smtClean="0">
                <a:solidFill>
                  <a:schemeClr val="tx1"/>
                </a:solidFill>
              </a:rPr>
              <a:t>en face de</a:t>
            </a:r>
            <a:r>
              <a:rPr lang="en-GB" sz="5400" dirty="0" smtClean="0">
                <a:solidFill>
                  <a:schemeClr val="tx1"/>
                </a:solidFill>
              </a:rPr>
              <a:t> la </a:t>
            </a:r>
            <a:r>
              <a:rPr lang="en-GB" sz="5400" dirty="0" err="1" smtClean="0">
                <a:solidFill>
                  <a:schemeClr val="tx1"/>
                </a:solidFill>
              </a:rPr>
              <a:t>banque</a:t>
            </a:r>
            <a:r>
              <a:rPr lang="en-GB" sz="5400" dirty="0" smtClean="0">
                <a:solidFill>
                  <a:schemeClr val="tx1"/>
                </a:solidFill>
              </a:rPr>
              <a:t>.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anni\AppData\Local\Microsoft\Windows\Temporary Internet Files\Content.IE5\QW5I8ZFX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18" y="2060848"/>
            <a:ext cx="3043839" cy="30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653136"/>
            <a:ext cx="1635814" cy="19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6874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072262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+mj-lt"/>
                        </a:rPr>
                        <a:t>Places</a:t>
                      </a:r>
                      <a:r>
                        <a:rPr lang="en-GB" sz="5400" baseline="0" dirty="0" smtClean="0">
                          <a:latin typeface="+mj-lt"/>
                        </a:rPr>
                        <a:t> missing from Map A</a:t>
                      </a:r>
                      <a:endParaRPr lang="en-GB" sz="5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Places missing from Map</a:t>
                      </a:r>
                      <a:r>
                        <a:rPr lang="en-GB" sz="4800" baseline="0" dirty="0" smtClean="0"/>
                        <a:t> B</a:t>
                      </a:r>
                      <a:endParaRPr lang="en-GB" sz="4800" dirty="0"/>
                    </a:p>
                  </a:txBody>
                  <a:tcPr/>
                </a:tc>
              </a:tr>
              <a:tr h="4785738">
                <a:tc>
                  <a:txBody>
                    <a:bodyPr/>
                    <a:lstStyle/>
                    <a:p>
                      <a:pPr algn="l"/>
                      <a:r>
                        <a:rPr lang="en-GB" sz="4000" b="1" u="sng" dirty="0" err="1" smtClean="0">
                          <a:latin typeface="+mj-lt"/>
                        </a:rPr>
                        <a:t>Où</a:t>
                      </a:r>
                      <a:r>
                        <a:rPr lang="en-GB" sz="4000" b="1" u="sng" dirty="0" smtClean="0">
                          <a:latin typeface="+mj-lt"/>
                        </a:rPr>
                        <a:t> </a:t>
                      </a:r>
                      <a:r>
                        <a:rPr lang="en-GB" sz="4000" b="1" u="sng" dirty="0" err="1" smtClean="0">
                          <a:latin typeface="+mj-lt"/>
                        </a:rPr>
                        <a:t>est</a:t>
                      </a:r>
                      <a:r>
                        <a:rPr lang="en-GB" sz="4000" b="1" u="sng" dirty="0" smtClean="0">
                          <a:latin typeface="+mj-lt"/>
                        </a:rPr>
                        <a:t>…?</a:t>
                      </a:r>
                    </a:p>
                    <a:p>
                      <a:pPr algn="l"/>
                      <a:endParaRPr lang="en-GB" sz="4000" dirty="0" smtClean="0">
                        <a:latin typeface="+mj-lt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dirty="0" smtClean="0">
                          <a:latin typeface="+mj-lt"/>
                        </a:rPr>
                        <a:t>la piscine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dirty="0" smtClean="0">
                          <a:latin typeface="+mj-lt"/>
                        </a:rPr>
                        <a:t>le </a:t>
                      </a:r>
                      <a:r>
                        <a:rPr lang="en-GB" sz="4000" dirty="0" err="1" smtClean="0">
                          <a:latin typeface="+mj-lt"/>
                        </a:rPr>
                        <a:t>supermarché</a:t>
                      </a:r>
                      <a:endParaRPr lang="en-GB" sz="4000" dirty="0" smtClean="0">
                        <a:latin typeface="+mj-lt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dirty="0" smtClean="0">
                          <a:latin typeface="+mj-lt"/>
                        </a:rPr>
                        <a:t>la </a:t>
                      </a:r>
                      <a:r>
                        <a:rPr lang="en-GB" sz="4000" dirty="0" err="1" smtClean="0">
                          <a:latin typeface="+mj-lt"/>
                        </a:rPr>
                        <a:t>banque</a:t>
                      </a:r>
                      <a:endParaRPr lang="en-GB" sz="4000" dirty="0" smtClean="0">
                        <a:latin typeface="+mj-lt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dirty="0" smtClean="0">
                          <a:latin typeface="+mj-lt"/>
                        </a:rPr>
                        <a:t>le parking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dirty="0" smtClean="0">
                          <a:latin typeface="+mj-lt"/>
                        </a:rPr>
                        <a:t>la </a:t>
                      </a:r>
                      <a:r>
                        <a:rPr lang="en-GB" sz="4000" dirty="0" err="1" smtClean="0">
                          <a:latin typeface="+mj-lt"/>
                        </a:rPr>
                        <a:t>boulangerie</a:t>
                      </a:r>
                      <a:endParaRPr lang="en-GB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Où</a:t>
                      </a:r>
                      <a:r>
                        <a:rPr lang="en-GB" sz="4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4000" b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4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4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4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4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4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r>
                        <a:rPr lang="en-GB" sz="4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public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4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gare</a:t>
                      </a:r>
                      <a:endParaRPr lang="en-GB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l’église</a:t>
                      </a:r>
                      <a:endParaRPr lang="en-GB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4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supermarché</a:t>
                      </a:r>
                      <a:endParaRPr lang="en-GB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marché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market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anni\AppData\Local\Microsoft\Windows\Temporary Internet Files\Content.IE5\PRY6C0PR\MC9002318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696641" cy="41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centre-</a:t>
            </a:r>
            <a:r>
              <a:rPr lang="en-GB" sz="6000" dirty="0" err="1" smtClean="0">
                <a:solidFill>
                  <a:schemeClr val="tx1"/>
                </a:solidFill>
              </a:rPr>
              <a:t>commerical</a:t>
            </a:r>
            <a:r>
              <a:rPr lang="en-GB" sz="6000" dirty="0" smtClean="0">
                <a:solidFill>
                  <a:schemeClr val="tx1"/>
                </a:solidFill>
              </a:rPr>
              <a:t/>
            </a:r>
            <a:br>
              <a:rPr lang="en-GB" sz="6000" dirty="0" smtClean="0">
                <a:solidFill>
                  <a:schemeClr val="tx1"/>
                </a:solidFill>
              </a:rPr>
            </a:b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shopping centre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Danni\AppData\Local\Microsoft\Windows\Temporary Internet Files\Content.IE5\PRY6C0PR\MP9004486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146449" cy="45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supermarché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supermarket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anni\AppData\Local\Microsoft\Windows\Temporary Internet Files\Content.IE5\6IK7TJF0\MC9000448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2497"/>
            <a:ext cx="4984566" cy="414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err="1" smtClean="0">
                <a:solidFill>
                  <a:schemeClr val="tx1"/>
                </a:solidFill>
              </a:rPr>
              <a:t>l’hôtel</a:t>
            </a:r>
            <a:r>
              <a:rPr lang="en-GB" sz="6000" dirty="0" smtClean="0">
                <a:solidFill>
                  <a:schemeClr val="tx1"/>
                </a:solidFill>
              </a:rPr>
              <a:t> de </a:t>
            </a:r>
            <a:r>
              <a:rPr lang="en-GB" sz="6000" dirty="0" err="1" smtClean="0">
                <a:solidFill>
                  <a:schemeClr val="tx1"/>
                </a:solidFill>
              </a:rPr>
              <a:t>ville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town hall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Danni\AppData\Local\Microsoft\Windows\Temporary Internet Files\Content.IE5\PRY6C0PR\MC9004351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4575"/>
            <a:ext cx="3469159" cy="39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err="1" smtClean="0">
                <a:solidFill>
                  <a:schemeClr val="tx1"/>
                </a:solidFill>
              </a:rPr>
              <a:t>l’église</a:t>
            </a:r>
            <a:r>
              <a:rPr lang="en-GB" sz="6000" dirty="0" smtClean="0">
                <a:solidFill>
                  <a:schemeClr val="tx1"/>
                </a:solidFill>
              </a:rPr>
              <a:t> </a:t>
            </a:r>
            <a:r>
              <a:rPr lang="en-GB" sz="3600" b="0" dirty="0" smtClean="0">
                <a:solidFill>
                  <a:schemeClr val="tx1"/>
                </a:solidFill>
              </a:rPr>
              <a:t>– the church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Danni\AppData\Local\Microsoft\Windows\Temporary Internet Files\Content.IE5\6IK7TJF0\MC9004348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169618" cy="41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le </a:t>
            </a:r>
            <a:r>
              <a:rPr lang="en-GB" sz="6000" dirty="0" err="1" smtClean="0">
                <a:solidFill>
                  <a:schemeClr val="tx1"/>
                </a:solidFill>
              </a:rPr>
              <a:t>jardin</a:t>
            </a:r>
            <a:r>
              <a:rPr lang="en-GB" sz="6000" dirty="0" smtClean="0">
                <a:solidFill>
                  <a:schemeClr val="tx1"/>
                </a:solidFill>
              </a:rPr>
              <a:t> public </a:t>
            </a:r>
            <a:r>
              <a:rPr lang="en-GB" sz="3600" b="0" dirty="0" smtClean="0">
                <a:solidFill>
                  <a:schemeClr val="tx1"/>
                </a:solidFill>
              </a:rPr>
              <a:t>– the park</a:t>
            </a:r>
            <a:endParaRPr lang="en-GB" sz="3600" b="0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anni\AppData\Local\Microsoft\Windows\Temporary Internet Files\Content.IE5\QW5I8ZFX\MC9002313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392488" cy="44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236</Words>
  <Application>Microsoft Office PowerPoint</Application>
  <PresentationFormat>On-screen Show (4:3)</PresentationFormat>
  <Paragraphs>53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Aller en ville </vt:lpstr>
      <vt:lpstr>la gare – train station</vt:lpstr>
      <vt:lpstr>la piscine – swimming pool</vt:lpstr>
      <vt:lpstr>le marché – the market</vt:lpstr>
      <vt:lpstr>le centre-commerical  – the shopping centre</vt:lpstr>
      <vt:lpstr>le supermarché – the supermarket</vt:lpstr>
      <vt:lpstr>l’hôtel de ville – the town hall</vt:lpstr>
      <vt:lpstr>l’église – the church</vt:lpstr>
      <vt:lpstr>le jardin public – the park</vt:lpstr>
      <vt:lpstr>la boulangerie – the baker’s</vt:lpstr>
      <vt:lpstr>la poste – the post office</vt:lpstr>
      <vt:lpstr>le pont – the bridge</vt:lpstr>
      <vt:lpstr>la banque – the bank</vt:lpstr>
      <vt:lpstr>le cinéma – the cinema</vt:lpstr>
      <vt:lpstr>l’hôtel – the hotel</vt:lpstr>
      <vt:lpstr>le parking – the car park</vt:lpstr>
      <vt:lpstr>le restaurant – the restaurant</vt:lpstr>
      <vt:lpstr>le théâtre – the theatre</vt:lpstr>
      <vt:lpstr>devant – in front of</vt:lpstr>
      <vt:lpstr>PowerPoint Presentation</vt:lpstr>
      <vt:lpstr>PowerPoint Presentation</vt:lpstr>
      <vt:lpstr>PowerPoint Presentation</vt:lpstr>
      <vt:lpstr>PowerPoint Presentation</vt:lpstr>
      <vt:lpstr>Où est Wally? </vt:lpstr>
      <vt:lpstr>Wally est entre la piscine et la poste.</vt:lpstr>
      <vt:lpstr>Wally est derrière la gare.</vt:lpstr>
      <vt:lpstr>Wally est devant le parking.</vt:lpstr>
      <vt:lpstr>Wally est entre le marché et l’église.</vt:lpstr>
      <vt:lpstr>Wally est à côté du jardin public. </vt:lpstr>
      <vt:lpstr>Wally est en face de la banque.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</dc:creator>
  <cp:lastModifiedBy>Danni</cp:lastModifiedBy>
  <cp:revision>6</cp:revision>
  <dcterms:created xsi:type="dcterms:W3CDTF">2013-05-19T14:36:07Z</dcterms:created>
  <dcterms:modified xsi:type="dcterms:W3CDTF">2013-05-19T16:15:22Z</dcterms:modified>
</cp:coreProperties>
</file>