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66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609AC-92CC-4837-946F-3A56C7B42748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DD674-359B-40CD-9CA5-9B01B1E8D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1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DD674-359B-40CD-9CA5-9B01B1E8DF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4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0641-56C4-4A63-B9B9-D3146D56CE57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4646-B882-4EC5-8E9B-CAC13EA099DF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4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ECBC-5822-4529-B1F4-4EE1D99F31DE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1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EA5A-1DFB-4DD7-8201-2D594BCFAC32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7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618C-24BF-41DD-80F0-ECD816786A59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5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B8C2-AC89-44ED-ADFD-9A665F9B848B}" type="datetime1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8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DBA7-B31B-47D6-A020-20936ED9C11E}" type="datetime1">
              <a:rPr lang="en-GB" smtClean="0"/>
              <a:t>02/03/2015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7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61B9-2081-4C28-AF5A-157F79DF5A03}" type="datetime1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2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E8C5-8C9D-4B9E-8C33-0B2315E8A310}" type="datetime1">
              <a:rPr lang="en-GB" smtClean="0"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FECD-607A-4409-82DA-7347B07D1228}" type="datetime1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2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7A3-9284-47A0-B92B-2E8523902F70}" type="datetime1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3C20-ED00-413C-BE15-1CBE7A2F0B6A}" type="datetime1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60D1-5147-4217-B7FB-4D7503ED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7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owtoon.com/show/e7mGcbHqLyy/spanish-the-conditional-ten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vDa0-4sg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PARA EMPEZAR (STARTER):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340768"/>
            <a:ext cx="8280920" cy="50056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Try to think of the answers to the following questions. Use your notes from last week if you have to…</a:t>
            </a:r>
          </a:p>
          <a:p>
            <a:endParaRPr lang="en-GB" sz="3200" dirty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What is the difference between the future tense and the near future tense?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How do we form the future tense?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How do we form the near future tense?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Give 3 examples of each.</a:t>
            </a:r>
            <a:endParaRPr lang="en-GB" sz="3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" y="0"/>
            <a:ext cx="9143288" cy="6858000"/>
          </a:xfrm>
        </p:spPr>
      </p:pic>
    </p:spTree>
    <p:extLst>
      <p:ext uri="{BB962C8B-B14F-4D97-AF65-F5344CB8AC3E}">
        <p14:creationId xmlns:p14="http://schemas.microsoft.com/office/powerpoint/2010/main" val="2164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The Conditional Tense: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2"/>
            <a:ext cx="8280920" cy="4699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Calibri"/>
              </a:rPr>
              <a:t>Still not sure how to form the conditional tense?</a:t>
            </a:r>
          </a:p>
          <a:p>
            <a:r>
              <a:rPr lang="en-GB" sz="5400" i="1" dirty="0" smtClean="0">
                <a:latin typeface="Calibri"/>
              </a:rPr>
              <a:t>Scan one of these on your way out:</a:t>
            </a:r>
          </a:p>
          <a:p>
            <a:endParaRPr lang="en-GB" sz="5400" dirty="0">
              <a:latin typeface="Calibri"/>
            </a:endParaRPr>
          </a:p>
        </p:txBody>
      </p:sp>
      <p:pic>
        <p:nvPicPr>
          <p:cNvPr id="5" name="Picture 4" descr="C:\Users\DMORGAN6.EDU.000\AppData\Local\Microsoft\Windows\Temporary Internet Files\Content.IE5\OBLFFB50\qrcode.2112986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24" y="3933056"/>
            <a:ext cx="190229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pic>
        <p:nvPicPr>
          <p:cNvPr id="2050" name="Picture 2" descr="C:\Users\Danni\Downloads\qrcode.279606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000" b="1" dirty="0" smtClean="0"/>
              <a:t>El </a:t>
            </a:r>
            <a:r>
              <a:rPr lang="en-GB" sz="6000" b="1" dirty="0" err="1" smtClean="0"/>
              <a:t>Condicional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>
                <a:solidFill>
                  <a:schemeClr val="tx1"/>
                </a:solidFill>
              </a:rPr>
              <a:t>Objetivo</a:t>
            </a:r>
            <a:r>
              <a:rPr lang="en-GB" b="1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To learn how to form the </a:t>
            </a:r>
            <a:r>
              <a:rPr lang="en-GB" u="sng" dirty="0" smtClean="0">
                <a:solidFill>
                  <a:schemeClr val="tx1"/>
                </a:solidFill>
              </a:rPr>
              <a:t>conditional</a:t>
            </a:r>
            <a:r>
              <a:rPr lang="en-GB" dirty="0" smtClean="0">
                <a:solidFill>
                  <a:schemeClr val="tx1"/>
                </a:solidFill>
              </a:rPr>
              <a:t> tense and say what you </a:t>
            </a:r>
            <a:r>
              <a:rPr lang="en-GB" u="sng" dirty="0" smtClean="0">
                <a:solidFill>
                  <a:schemeClr val="tx1"/>
                </a:solidFill>
              </a:rPr>
              <a:t>would</a:t>
            </a:r>
            <a:r>
              <a:rPr lang="en-GB" dirty="0" smtClean="0">
                <a:solidFill>
                  <a:schemeClr val="tx1"/>
                </a:solidFill>
              </a:rPr>
              <a:t> change about your school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41764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i="1" dirty="0" err="1" smtClean="0"/>
              <a:t>martes</a:t>
            </a:r>
            <a:r>
              <a:rPr lang="en-GB" sz="3600" i="1" dirty="0" smtClean="0"/>
              <a:t> el 3 de </a:t>
            </a:r>
            <a:r>
              <a:rPr lang="en-GB" sz="3600" i="1" dirty="0" err="1" smtClean="0"/>
              <a:t>marzo</a:t>
            </a:r>
            <a:endParaRPr lang="en-GB" sz="36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6815" y="6021288"/>
            <a:ext cx="19989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hlinkClick r:id="rId4"/>
              </a:rPr>
              <a:t>Powtoon</a:t>
            </a:r>
            <a:r>
              <a:rPr lang="en-GB" dirty="0" smtClean="0">
                <a:hlinkClick r:id="rId4"/>
              </a:rPr>
              <a:t> tutorial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The Conditional Tense: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340768"/>
            <a:ext cx="8280920" cy="17366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We use it when we are talking about something that would</a:t>
            </a:r>
            <a:r>
              <a:rPr lang="en-GB" sz="3200" b="1" dirty="0"/>
              <a:t>, should or could happen in the future.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1479" y="3265977"/>
            <a:ext cx="8280920" cy="2826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i="1" dirty="0" smtClean="0"/>
              <a:t>For example:</a:t>
            </a:r>
          </a:p>
          <a:p>
            <a:r>
              <a:rPr lang="en-GB" sz="3200" b="1" dirty="0" smtClean="0"/>
              <a:t>I would like to go to a school with less rules.</a:t>
            </a:r>
          </a:p>
          <a:p>
            <a:r>
              <a:rPr lang="en-GB" sz="3200" b="1" dirty="0" smtClean="0"/>
              <a:t>My ideal school wouldn’t have teachers.</a:t>
            </a:r>
          </a:p>
          <a:p>
            <a:r>
              <a:rPr lang="en-GB" sz="3200" b="1" dirty="0" smtClean="0"/>
              <a:t>If I had the choice I would prefer to go to a school without uniform.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79" y="3265977"/>
            <a:ext cx="8280920" cy="2826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i="1" dirty="0" smtClean="0"/>
              <a:t>For example:</a:t>
            </a:r>
          </a:p>
          <a:p>
            <a:r>
              <a:rPr lang="en-GB" sz="3200" b="1" dirty="0" smtClean="0"/>
              <a:t>Teachers should be less strict.</a:t>
            </a:r>
          </a:p>
          <a:p>
            <a:r>
              <a:rPr lang="en-GB" sz="3200" b="1" dirty="0" smtClean="0"/>
              <a:t>Pupils should work harder.</a:t>
            </a:r>
          </a:p>
          <a:p>
            <a:r>
              <a:rPr lang="en-GB" sz="3200" b="1" dirty="0" smtClean="0"/>
              <a:t>The uniform should be more colourful.</a:t>
            </a:r>
          </a:p>
          <a:p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The Conditional Tense: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213768"/>
            <a:ext cx="8280920" cy="22814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Take the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infinitive</a:t>
            </a: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e.g</a:t>
            </a: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comer – to eat</a:t>
            </a:r>
            <a:endParaRPr kumimoji="0" lang="en-GB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GB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omer</a:t>
            </a:r>
            <a:r>
              <a:rPr kumimoji="0" lang="en-GB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í</a:t>
            </a:r>
            <a:r>
              <a:rPr kumimoji="0" lang="en-GB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GB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I would eat</a:t>
            </a:r>
            <a:endParaRPr kumimoji="0" lang="en-GB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add the following endings: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99370"/>
              </p:ext>
            </p:extLst>
          </p:nvPr>
        </p:nvGraphicFramePr>
        <p:xfrm>
          <a:off x="2339752" y="3645024"/>
          <a:ext cx="4464496" cy="277139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85698"/>
                <a:gridCol w="197879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ía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You (s.)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ías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He/She/One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</a:rPr>
                        <a:t>ía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We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íamos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You (pl)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íais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They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</a:rPr>
                        <a:t>ían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The Conditional Tense: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844824"/>
            <a:ext cx="8280920" cy="34392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u="sng" dirty="0"/>
              <a:t>EXAMPLES</a:t>
            </a:r>
            <a:endParaRPr lang="en-GB" sz="2800" dirty="0"/>
          </a:p>
          <a:p>
            <a:r>
              <a:rPr lang="en-GB" sz="2800" b="1" dirty="0"/>
              <a:t>I would speak</a:t>
            </a:r>
            <a:r>
              <a:rPr lang="en-GB" sz="2800" dirty="0"/>
              <a:t> – </a:t>
            </a:r>
            <a:r>
              <a:rPr lang="en-GB" sz="2800" dirty="0" err="1"/>
              <a:t>hablaría</a:t>
            </a:r>
            <a:endParaRPr lang="en-GB" sz="2800" dirty="0"/>
          </a:p>
          <a:p>
            <a:r>
              <a:rPr lang="en-GB" sz="2800" b="1" dirty="0"/>
              <a:t>You would eat</a:t>
            </a:r>
            <a:r>
              <a:rPr lang="en-GB" sz="2800" dirty="0"/>
              <a:t> - </a:t>
            </a:r>
            <a:r>
              <a:rPr lang="en-GB" sz="2800" dirty="0" err="1"/>
              <a:t>comerías</a:t>
            </a:r>
            <a:endParaRPr lang="en-GB" sz="2800" dirty="0"/>
          </a:p>
          <a:p>
            <a:r>
              <a:rPr lang="en-GB" sz="2800" b="1" dirty="0"/>
              <a:t>He would visit</a:t>
            </a:r>
            <a:r>
              <a:rPr lang="en-GB" sz="2800" dirty="0"/>
              <a:t> – </a:t>
            </a:r>
            <a:r>
              <a:rPr lang="en-GB" sz="2800" dirty="0" err="1"/>
              <a:t>visitaría</a:t>
            </a:r>
            <a:endParaRPr lang="en-GB" sz="2800" dirty="0"/>
          </a:p>
          <a:p>
            <a:r>
              <a:rPr lang="en-GB" sz="2800" b="1" dirty="0"/>
              <a:t>We would be</a:t>
            </a:r>
            <a:r>
              <a:rPr lang="en-GB" sz="2800" dirty="0"/>
              <a:t> – </a:t>
            </a:r>
            <a:r>
              <a:rPr lang="en-GB" sz="2800" dirty="0" err="1"/>
              <a:t>seríamos</a:t>
            </a:r>
            <a:endParaRPr lang="en-GB" sz="2800" dirty="0"/>
          </a:p>
          <a:p>
            <a:r>
              <a:rPr lang="en-GB" sz="2800" b="1" dirty="0"/>
              <a:t>You (pl.) would go</a:t>
            </a:r>
            <a:r>
              <a:rPr lang="en-GB" sz="2800" dirty="0"/>
              <a:t> - </a:t>
            </a:r>
            <a:r>
              <a:rPr lang="en-GB" sz="2800" dirty="0" err="1"/>
              <a:t>iríais</a:t>
            </a:r>
            <a:endParaRPr lang="en-GB" sz="2800" dirty="0"/>
          </a:p>
          <a:p>
            <a:r>
              <a:rPr lang="en-GB" sz="2800" b="1" dirty="0"/>
              <a:t>They would play</a:t>
            </a:r>
            <a:r>
              <a:rPr lang="en-GB" sz="2800" dirty="0"/>
              <a:t> - </a:t>
            </a:r>
            <a:r>
              <a:rPr lang="en-GB" sz="2800" dirty="0" err="1"/>
              <a:t>jugarían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The Conditional Tense: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076247"/>
            <a:ext cx="8280920" cy="52780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u="sng" dirty="0"/>
              <a:t>IRREGULARS</a:t>
            </a:r>
            <a:endParaRPr lang="en-GB" sz="2800" dirty="0"/>
          </a:p>
          <a:p>
            <a:r>
              <a:rPr lang="en-GB" sz="2400" dirty="0"/>
              <a:t>Add the </a:t>
            </a:r>
            <a:r>
              <a:rPr lang="en-GB" sz="2400" dirty="0" smtClean="0"/>
              <a:t>correct ending </a:t>
            </a:r>
            <a:r>
              <a:rPr lang="en-GB" sz="2400" dirty="0"/>
              <a:t>to the following irregular stems :</a:t>
            </a:r>
          </a:p>
          <a:p>
            <a:r>
              <a:rPr lang="en-GB" sz="2800" dirty="0"/>
              <a:t>(to say) </a:t>
            </a:r>
            <a:r>
              <a:rPr lang="en-GB" sz="2800" dirty="0" err="1"/>
              <a:t>decir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</a:t>
            </a:r>
            <a:r>
              <a:rPr lang="en-GB" sz="2800" dirty="0"/>
              <a:t> </a:t>
            </a:r>
            <a:r>
              <a:rPr lang="en-GB" sz="2800" b="1" dirty="0" err="1"/>
              <a:t>dir</a:t>
            </a:r>
            <a:endParaRPr lang="en-GB" sz="2800" dirty="0"/>
          </a:p>
          <a:p>
            <a:r>
              <a:rPr lang="en-GB" sz="2800" dirty="0"/>
              <a:t>(to do) </a:t>
            </a:r>
            <a:r>
              <a:rPr lang="en-GB" sz="2800" dirty="0" err="1"/>
              <a:t>hacer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</a:t>
            </a:r>
            <a:r>
              <a:rPr lang="en-GB" sz="2800" dirty="0"/>
              <a:t> </a:t>
            </a:r>
            <a:r>
              <a:rPr lang="en-GB" sz="2800" b="1" dirty="0" err="1"/>
              <a:t>har</a:t>
            </a:r>
            <a:endParaRPr lang="en-GB" sz="2800" dirty="0"/>
          </a:p>
          <a:p>
            <a:r>
              <a:rPr lang="en-GB" sz="2800" dirty="0"/>
              <a:t>(to be able to) </a:t>
            </a:r>
            <a:r>
              <a:rPr lang="en-GB" sz="2800" dirty="0" err="1"/>
              <a:t>poder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</a:t>
            </a:r>
            <a:r>
              <a:rPr lang="en-GB" sz="2800" dirty="0"/>
              <a:t> </a:t>
            </a:r>
            <a:r>
              <a:rPr lang="en-GB" sz="2800" b="1" dirty="0" err="1"/>
              <a:t>podr</a:t>
            </a:r>
            <a:endParaRPr lang="en-GB" sz="2800" dirty="0"/>
          </a:p>
          <a:p>
            <a:r>
              <a:rPr lang="en-GB" sz="2800" dirty="0"/>
              <a:t>(to want) </a:t>
            </a:r>
            <a:r>
              <a:rPr lang="en-GB" sz="2800" dirty="0" err="1"/>
              <a:t>querer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</a:t>
            </a:r>
            <a:r>
              <a:rPr lang="en-GB" sz="2800" dirty="0"/>
              <a:t> </a:t>
            </a:r>
            <a:r>
              <a:rPr lang="en-GB" sz="2800" b="1" dirty="0" err="1"/>
              <a:t>querr</a:t>
            </a:r>
            <a:endParaRPr lang="en-GB" sz="2800" dirty="0"/>
          </a:p>
          <a:p>
            <a:r>
              <a:rPr lang="en-GB" sz="2800" dirty="0"/>
              <a:t>(to know) </a:t>
            </a:r>
            <a:r>
              <a:rPr lang="en-GB" sz="2800" dirty="0" err="1"/>
              <a:t>saber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</a:t>
            </a:r>
            <a:r>
              <a:rPr lang="en-GB" sz="2800" dirty="0"/>
              <a:t> </a:t>
            </a:r>
            <a:r>
              <a:rPr lang="en-GB" sz="2800" b="1" dirty="0" err="1"/>
              <a:t>sabr</a:t>
            </a:r>
            <a:endParaRPr lang="en-GB" sz="2800" dirty="0"/>
          </a:p>
          <a:p>
            <a:r>
              <a:rPr lang="en-GB" sz="2800" dirty="0"/>
              <a:t>(to leave) </a:t>
            </a:r>
            <a:r>
              <a:rPr lang="en-GB" sz="2800" dirty="0" err="1"/>
              <a:t>salir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</a:t>
            </a:r>
            <a:r>
              <a:rPr lang="en-GB" sz="2800" b="1" dirty="0"/>
              <a:t> </a:t>
            </a:r>
            <a:r>
              <a:rPr lang="en-GB" sz="2800" b="1" dirty="0" err="1"/>
              <a:t>saldr</a:t>
            </a:r>
            <a:endParaRPr lang="en-GB" sz="2800" dirty="0"/>
          </a:p>
          <a:p>
            <a:r>
              <a:rPr lang="en-GB" sz="2800" dirty="0"/>
              <a:t>(to have) </a:t>
            </a:r>
            <a:r>
              <a:rPr lang="en-GB" sz="2800" dirty="0" err="1"/>
              <a:t>tener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</a:t>
            </a:r>
            <a:r>
              <a:rPr lang="en-GB" sz="2800" dirty="0"/>
              <a:t> </a:t>
            </a:r>
            <a:r>
              <a:rPr lang="en-GB" sz="2800" b="1" dirty="0" err="1"/>
              <a:t>tendr</a:t>
            </a:r>
            <a:endParaRPr lang="en-GB" sz="2800" dirty="0"/>
          </a:p>
          <a:p>
            <a:r>
              <a:rPr lang="en-GB" sz="2800" dirty="0"/>
              <a:t>(to come) </a:t>
            </a:r>
            <a:r>
              <a:rPr lang="en-GB" sz="2800" dirty="0" err="1"/>
              <a:t>venir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</a:t>
            </a:r>
            <a:r>
              <a:rPr lang="en-GB" sz="2800" dirty="0"/>
              <a:t> </a:t>
            </a:r>
            <a:r>
              <a:rPr lang="en-GB" sz="2800" b="1" dirty="0" err="1"/>
              <a:t>vendr</a:t>
            </a:r>
            <a:endParaRPr lang="en-GB" sz="2800" dirty="0"/>
          </a:p>
          <a:p>
            <a:r>
              <a:rPr lang="en-GB" sz="2800" dirty="0"/>
              <a:t>(there is/are) </a:t>
            </a:r>
            <a:r>
              <a:rPr lang="en-GB" sz="2800" dirty="0" err="1"/>
              <a:t>haber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</a:t>
            </a:r>
            <a:r>
              <a:rPr lang="en-GB" sz="2800" dirty="0"/>
              <a:t> </a:t>
            </a:r>
            <a:r>
              <a:rPr lang="en-GB" sz="2800" b="1" dirty="0" err="1" smtClean="0"/>
              <a:t>habr</a:t>
            </a: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The Conditional Tense: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2"/>
            <a:ext cx="8280920" cy="4699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Listen to the </a:t>
            </a:r>
            <a:r>
              <a:rPr lang="en-GB" sz="5400" b="1" dirty="0" err="1" smtClean="0">
                <a:hlinkClick r:id="rId3"/>
              </a:rPr>
              <a:t>Beyonce</a:t>
            </a:r>
            <a:r>
              <a:rPr lang="en-GB" sz="5400" b="1" dirty="0" smtClean="0">
                <a:hlinkClick r:id="rId3"/>
              </a:rPr>
              <a:t> song </a:t>
            </a:r>
            <a:r>
              <a:rPr lang="en-GB" sz="5400" b="1" dirty="0" smtClean="0"/>
              <a:t>and note down any examples of the conditional you can hear/see.</a:t>
            </a:r>
            <a:endParaRPr lang="en-GB" sz="5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3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The Conditional Tense: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2"/>
            <a:ext cx="8280920" cy="4699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Calibri"/>
              </a:rPr>
              <a:t>¿</a:t>
            </a:r>
            <a:r>
              <a:rPr lang="en-GB" sz="5400" b="1" dirty="0" err="1" smtClean="0"/>
              <a:t>Qué</a:t>
            </a:r>
            <a:r>
              <a:rPr lang="en-GB" sz="5400" b="1" dirty="0" smtClean="0"/>
              <a:t> </a:t>
            </a:r>
            <a:r>
              <a:rPr lang="en-GB" sz="5400" b="1" dirty="0" err="1" smtClean="0"/>
              <a:t>significa</a:t>
            </a:r>
            <a:r>
              <a:rPr lang="en-GB" sz="5400" b="1" dirty="0" smtClean="0"/>
              <a:t>…?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 err="1" smtClean="0"/>
              <a:t>cambiaría</a:t>
            </a:r>
            <a:endParaRPr lang="en-GB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 err="1" smtClean="0"/>
              <a:t>tendría</a:t>
            </a:r>
            <a:endParaRPr lang="en-GB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000" dirty="0" err="1" smtClean="0"/>
              <a:t>sería</a:t>
            </a:r>
            <a:endParaRPr lang="en-GB" sz="4000" dirty="0" smtClean="0"/>
          </a:p>
          <a:p>
            <a:r>
              <a:rPr lang="en-GB" sz="3200" i="1" dirty="0" smtClean="0"/>
              <a:t>I would change </a:t>
            </a:r>
          </a:p>
          <a:p>
            <a:r>
              <a:rPr lang="en-GB" sz="3200" i="1" dirty="0" smtClean="0"/>
              <a:t>would have </a:t>
            </a:r>
          </a:p>
          <a:p>
            <a:r>
              <a:rPr lang="en-GB" sz="3200" i="1" dirty="0" smtClean="0"/>
              <a:t>would be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Created by </a:t>
            </a:r>
            <a:r>
              <a:rPr lang="en-GB" dirty="0" err="1" smtClean="0"/>
              <a:t>morganmfl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2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/>
              <a:t>The Conditional Tense: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2"/>
            <a:ext cx="8280920" cy="48353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b="1" dirty="0" err="1" smtClean="0">
                <a:latin typeface="Calibri"/>
              </a:rPr>
              <a:t>Vocabulario</a:t>
            </a:r>
            <a:r>
              <a:rPr lang="en-GB" sz="5400" b="1" dirty="0" smtClean="0">
                <a:latin typeface="Calibri"/>
              </a:rPr>
              <a:t> </a:t>
            </a:r>
            <a:r>
              <a:rPr lang="en-GB" sz="5400" b="1" dirty="0" err="1" smtClean="0">
                <a:latin typeface="Calibri"/>
              </a:rPr>
              <a:t>Importante</a:t>
            </a:r>
            <a:r>
              <a:rPr lang="en-GB" sz="5400" b="1" dirty="0" smtClean="0">
                <a:latin typeface="Calibri"/>
              </a:rPr>
              <a:t>:</a:t>
            </a:r>
          </a:p>
          <a:p>
            <a:r>
              <a:rPr lang="en-GB" sz="3200" b="1" dirty="0" smtClean="0">
                <a:latin typeface="+mj-lt"/>
              </a:rPr>
              <a:t>Si </a:t>
            </a:r>
            <a:r>
              <a:rPr lang="en-GB" sz="3200" b="1" dirty="0" err="1" smtClean="0">
                <a:latin typeface="+mj-lt"/>
              </a:rPr>
              <a:t>fuera</a:t>
            </a:r>
            <a:r>
              <a:rPr lang="en-GB" sz="3200" b="1" dirty="0" smtClean="0">
                <a:latin typeface="+mj-lt"/>
              </a:rPr>
              <a:t> el director </a:t>
            </a:r>
            <a:r>
              <a:rPr lang="en-GB" sz="3200" dirty="0" smtClean="0">
                <a:latin typeface="+mj-lt"/>
              </a:rPr>
              <a:t>– If I were the </a:t>
            </a:r>
            <a:r>
              <a:rPr lang="en-GB" sz="3200" dirty="0" err="1" smtClean="0">
                <a:latin typeface="+mj-lt"/>
              </a:rPr>
              <a:t>headteacher</a:t>
            </a:r>
            <a:endParaRPr lang="en-GB" sz="3200" dirty="0">
              <a:latin typeface="+mj-lt"/>
            </a:endParaRPr>
          </a:p>
          <a:p>
            <a:r>
              <a:rPr lang="en-GB" sz="3200" b="1" dirty="0" smtClean="0">
                <a:latin typeface="+mj-lt"/>
              </a:rPr>
              <a:t>Si </a:t>
            </a:r>
            <a:r>
              <a:rPr lang="en-GB" sz="3200" b="1" dirty="0" err="1" smtClean="0">
                <a:latin typeface="+mj-lt"/>
              </a:rPr>
              <a:t>tuviera</a:t>
            </a:r>
            <a:r>
              <a:rPr lang="en-GB" sz="3200" b="1" dirty="0" smtClean="0">
                <a:latin typeface="+mj-lt"/>
              </a:rPr>
              <a:t> la </a:t>
            </a:r>
            <a:r>
              <a:rPr lang="en-GB" sz="3200" b="1" dirty="0" err="1" smtClean="0">
                <a:latin typeface="+mj-lt"/>
              </a:rPr>
              <a:t>oportunidad</a:t>
            </a:r>
            <a:r>
              <a:rPr lang="en-GB" sz="3200" b="1" dirty="0" smtClean="0">
                <a:latin typeface="+mj-lt"/>
              </a:rPr>
              <a:t> </a:t>
            </a:r>
            <a:r>
              <a:rPr lang="en-GB" sz="3200" dirty="0" smtClean="0">
                <a:latin typeface="+mj-lt"/>
              </a:rPr>
              <a:t>– If I had the opportunity</a:t>
            </a:r>
          </a:p>
          <a:p>
            <a:r>
              <a:rPr lang="en-GB" sz="3200" b="1" dirty="0" err="1" smtClean="0">
                <a:latin typeface="+mj-lt"/>
              </a:rPr>
              <a:t>En</a:t>
            </a:r>
            <a:r>
              <a:rPr lang="en-GB" sz="3200" b="1" dirty="0" smtClean="0">
                <a:latin typeface="+mj-lt"/>
              </a:rPr>
              <a:t> mi </a:t>
            </a:r>
            <a:r>
              <a:rPr lang="en-GB" sz="3200" b="1" dirty="0" err="1" smtClean="0">
                <a:latin typeface="+mj-lt"/>
              </a:rPr>
              <a:t>instituto</a:t>
            </a:r>
            <a:r>
              <a:rPr lang="en-GB" sz="3200" b="1" dirty="0" smtClean="0">
                <a:latin typeface="+mj-lt"/>
              </a:rPr>
              <a:t> ideal </a:t>
            </a:r>
            <a:r>
              <a:rPr lang="en-GB" sz="3200" dirty="0" smtClean="0">
                <a:latin typeface="+mj-lt"/>
              </a:rPr>
              <a:t>– In my ideal school</a:t>
            </a:r>
          </a:p>
          <a:p>
            <a:r>
              <a:rPr lang="en-GB" sz="3200" b="1" dirty="0" err="1" smtClean="0">
                <a:latin typeface="+mj-lt"/>
              </a:rPr>
              <a:t>habría</a:t>
            </a:r>
            <a:r>
              <a:rPr lang="en-GB" sz="3200" dirty="0" smtClean="0">
                <a:latin typeface="+mj-lt"/>
              </a:rPr>
              <a:t> – there would be</a:t>
            </a:r>
          </a:p>
          <a:p>
            <a:r>
              <a:rPr lang="en-GB" sz="3200" b="1" dirty="0" smtClean="0">
                <a:latin typeface="+mj-lt"/>
              </a:rPr>
              <a:t>se </a:t>
            </a:r>
            <a:r>
              <a:rPr lang="en-GB" sz="3200" b="1" dirty="0" err="1" smtClean="0">
                <a:latin typeface="+mj-lt"/>
              </a:rPr>
              <a:t>podría</a:t>
            </a:r>
            <a:r>
              <a:rPr lang="en-GB" sz="3200" b="1" dirty="0" smtClean="0">
                <a:latin typeface="+mj-lt"/>
              </a:rPr>
              <a:t> </a:t>
            </a:r>
            <a:r>
              <a:rPr lang="en-GB" sz="3200" dirty="0" smtClean="0">
                <a:latin typeface="+mj-lt"/>
              </a:rPr>
              <a:t>– you would be able to</a:t>
            </a:r>
            <a:endParaRPr lang="en-GB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Created by morganmfl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411</Words>
  <Application>Microsoft Office PowerPoint</Application>
  <PresentationFormat>On-screen Show (4:3)</PresentationFormat>
  <Paragraphs>89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El Condicional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Danni</dc:creator>
  <cp:lastModifiedBy>Danni</cp:lastModifiedBy>
  <cp:revision>7</cp:revision>
  <dcterms:created xsi:type="dcterms:W3CDTF">2015-03-02T18:35:25Z</dcterms:created>
  <dcterms:modified xsi:type="dcterms:W3CDTF">2015-03-02T19:20:45Z</dcterms:modified>
</cp:coreProperties>
</file>