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972"/>
  </p:normalViewPr>
  <p:slideViewPr>
    <p:cSldViewPr snapToGrid="0" snapToObjects="1">
      <p:cViewPr varScale="1">
        <p:scale>
          <a:sx n="92" d="100"/>
          <a:sy n="92" d="100"/>
        </p:scale>
        <p:origin x="7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50F1B-FA80-BF41-8CEB-F96699A7C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BAC7C-2D00-B84C-AB57-0ABEDE0B2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E71BB-ECCC-AE4E-8D62-D6BB3E9E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426F3-A6CB-2E4F-A347-40AAFC1E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44C18-D26A-BB49-9334-1BF92610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1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84A3F-0442-3A42-82E3-0CDBFE71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C61408-13C0-2741-8570-0C7D7C849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028D7-9D5E-0C48-BAC1-99C900D1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CC129-1AD0-E441-873D-52753385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D1D55-6346-2A42-BA82-42E572237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22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412E7E-8142-7847-A367-F30A9C761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060B1-F9DE-4241-8F08-BF461E782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FFEDB-85FE-3C44-89A3-1674E80A6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3E387-A7C7-4142-8DF8-E162A778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B56F0-629B-624F-89ED-2DAD1F11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6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BDC5-6F72-E940-8E61-E90A18B2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76F61-6153-7F42-BC6F-4EE401E91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ABAA2-DC51-7A43-A8ED-F159210E8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6BF0F-B518-3241-9253-39D578206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B284F-6EF3-8F42-BA8E-1C3503F1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81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8440-52AF-C748-90FC-92CE2E938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161AD-B252-A847-B800-EAE1606EB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A6F7C-CC80-B94E-BD2A-59529827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5B5AC-44FE-2E48-A15E-90945997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D10BC-B4FA-2E43-97EC-C1F8201F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9FC06-2C2F-004B-A0A4-86B8F848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9F075-48D1-BE4C-BC4A-52723B81B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84D7C-4D4C-4F43-8EAB-4E692284F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B1A10-5AAF-D84C-9087-D2C40925C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B0381-0DD0-A642-8121-4EA337399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39A06-F89F-AE49-83EF-C0819B24C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03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AABDD-9C98-6143-99C2-CAACDA1C8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609C6-3F0D-154C-9675-CF299F208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84753-C89C-614F-A075-0AFEBB39F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50463-3BD2-7948-BC8C-B2126B9A9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F95583-17A5-6046-AFED-E35D3EB493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2DCCB7-3C00-1E40-8274-5ADA7488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1CAC4B-F15F-B44D-9879-09E54325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3901E-AF06-0B40-97E0-E8F98A68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81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F433C-E98E-0649-8B7D-ADD469A0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8A221-6572-8949-8578-1FA05778F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B42D7-7768-D244-AB59-64AD75D8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5CC21D-6370-C04F-8D1C-B35FBD2C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72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210A8-08A3-554F-B244-46269F868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D1B16A-E6D7-5748-968B-63A9BE39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1063B-F0A2-1142-B334-E88E46A6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6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A3F8-39B7-CA4E-AEE2-D65BF282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405FA-B36D-6540-AE9F-0E6BC57C9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36438-5F3F-1B47-9186-D36F7A329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23BBA-C9F4-D745-8522-79BEDE4E5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ACBDC-90A2-8543-979E-9F3006891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07FE8-F40B-044D-BF37-5DDAF5080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63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A5FBA-D05A-4642-88CD-20A88B37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286DE0-00F4-B44A-BBB5-89C5E1679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30FA6-31A7-4A4D-BC62-545EDB0D2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53705-E97C-B942-BEDF-E29F68B8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306E8-1F96-3D40-9232-CCA884E7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A325-0786-8648-A8C4-66DBE1745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29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871ABB-89EB-A74E-82B6-2EAFA025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86E51-225A-6A42-A4AD-D8E1124DA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1D93F-7C6A-424E-A228-78CB12CF1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7CCCB-D12B-7541-9B48-17EA70ED957F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BED83-3FA7-A745-BDA3-2FA36210A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72253-EAF0-2D4F-BA35-B8CD0C682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9860C-F5DB-DF42-9D89-F6C12EDBD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6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B557201-B18B-E94C-A205-D3586D290877}"/>
              </a:ext>
            </a:extLst>
          </p:cNvPr>
          <p:cNvSpPr/>
          <p:nvPr/>
        </p:nvSpPr>
        <p:spPr>
          <a:xfrm>
            <a:off x="0" y="0"/>
            <a:ext cx="12192000" cy="10102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30E119E-DDEE-254B-9588-351B2B6E7037}"/>
              </a:ext>
            </a:extLst>
          </p:cNvPr>
          <p:cNvGraphicFramePr>
            <a:graphicFrameLocks noGrp="1"/>
          </p:cNvGraphicFramePr>
          <p:nvPr/>
        </p:nvGraphicFramePr>
        <p:xfrm>
          <a:off x="0" y="1010265"/>
          <a:ext cx="12192000" cy="4837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446816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055161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527237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2876506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65188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82072102"/>
                    </a:ext>
                  </a:extLst>
                </a:gridCol>
              </a:tblGrid>
              <a:tr h="967494">
                <a:tc>
                  <a:txBody>
                    <a:bodyPr/>
                    <a:lstStyle/>
                    <a:p>
                      <a:r>
                        <a:rPr lang="en-GB" dirty="0" err="1"/>
                        <a:t>delicioso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hay que 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el pollo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 </a:t>
                      </a:r>
                      <a:r>
                        <a:rPr lang="en-GB" dirty="0" err="1"/>
                        <a:t>hermana</a:t>
                      </a:r>
                      <a:r>
                        <a:rPr lang="en-GB" dirty="0"/>
                        <a:t> mayor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me </a:t>
                      </a:r>
                      <a:r>
                        <a:rPr lang="en-GB" dirty="0" err="1"/>
                        <a:t>gusta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desayuno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15579"/>
                  </a:ext>
                </a:extLst>
              </a:tr>
              <a:tr h="967494">
                <a:tc>
                  <a:txBody>
                    <a:bodyPr/>
                    <a:lstStyle/>
                    <a:p>
                      <a:r>
                        <a:rPr lang="en-GB" dirty="0"/>
                        <a:t>dos </a:t>
                      </a:r>
                      <a:r>
                        <a:rPr lang="en-GB" dirty="0" err="1"/>
                        <a:t>litros</a:t>
                      </a:r>
                      <a:r>
                        <a:rPr lang="en-GB" dirty="0"/>
                        <a:t> de </a:t>
                      </a:r>
                      <a:r>
                        <a:rPr lang="en-GB" dirty="0" err="1"/>
                        <a:t>agua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cada</a:t>
                      </a:r>
                      <a:r>
                        <a:rPr lang="en-GB" dirty="0"/>
                        <a:t> día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tostadas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sano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 </a:t>
                      </a:r>
                      <a:r>
                        <a:rPr lang="en-GB" dirty="0" err="1"/>
                        <a:t>plato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preferido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 </a:t>
                      </a:r>
                      <a:r>
                        <a:rPr lang="en-GB" dirty="0" err="1"/>
                        <a:t>salud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498157"/>
                  </a:ext>
                </a:extLst>
              </a:tr>
              <a:tr h="967494">
                <a:tc>
                  <a:txBody>
                    <a:bodyPr/>
                    <a:lstStyle/>
                    <a:p>
                      <a:r>
                        <a:rPr lang="en-GB" dirty="0"/>
                        <a:t>un </a:t>
                      </a:r>
                      <a:r>
                        <a:rPr lang="en-GB" dirty="0" err="1"/>
                        <a:t>vaso</a:t>
                      </a:r>
                      <a:r>
                        <a:rPr lang="en-GB" dirty="0"/>
                        <a:t> de leche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repugnante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prefiero</a:t>
                      </a:r>
                      <a:r>
                        <a:rPr lang="en-GB" dirty="0"/>
                        <a:t> 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malsano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comer </a:t>
                      </a:r>
                      <a:r>
                        <a:rPr lang="en-GB" dirty="0" err="1"/>
                        <a:t>fruta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patatas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375878"/>
                  </a:ext>
                </a:extLst>
              </a:tr>
              <a:tr h="967494">
                <a:tc>
                  <a:txBody>
                    <a:bodyPr/>
                    <a:lstStyle/>
                    <a:p>
                      <a:r>
                        <a:rPr lang="en-GB" dirty="0"/>
                        <a:t>no es </a:t>
                      </a:r>
                      <a:r>
                        <a:rPr lang="en-GB" dirty="0" err="1"/>
                        <a:t>bueno</a:t>
                      </a:r>
                      <a:r>
                        <a:rPr lang="en-GB" dirty="0"/>
                        <a:t> para la </a:t>
                      </a:r>
                      <a:r>
                        <a:rPr lang="en-GB" dirty="0" err="1"/>
                        <a:t>salud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soso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 </a:t>
                      </a:r>
                      <a:r>
                        <a:rPr lang="en-GB" dirty="0" err="1"/>
                        <a:t>dieta</a:t>
                      </a:r>
                      <a:r>
                        <a:rPr lang="en-GB" dirty="0"/>
                        <a:t> es </a:t>
                      </a:r>
                      <a:r>
                        <a:rPr lang="en-GB" dirty="0" err="1"/>
                        <a:t>equilibrada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picante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hay que </a:t>
                      </a:r>
                      <a:r>
                        <a:rPr lang="en-GB" dirty="0" err="1"/>
                        <a:t>beber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 </a:t>
                      </a:r>
                      <a:r>
                        <a:rPr lang="en-GB" dirty="0" err="1"/>
                        <a:t>yogur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83885"/>
                  </a:ext>
                </a:extLst>
              </a:tr>
              <a:tr h="967494">
                <a:tc>
                  <a:txBody>
                    <a:bodyPr/>
                    <a:lstStyle/>
                    <a:p>
                      <a:r>
                        <a:rPr lang="en-GB" dirty="0" err="1"/>
                        <a:t>ceno</a:t>
                      </a:r>
                      <a:r>
                        <a:rPr lang="en-GB" dirty="0"/>
                        <a:t> con mi </a:t>
                      </a:r>
                      <a:r>
                        <a:rPr lang="en-GB" dirty="0" err="1"/>
                        <a:t>familia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contienen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muchas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minerales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las </a:t>
                      </a:r>
                      <a:r>
                        <a:rPr lang="en-GB" dirty="0" err="1"/>
                        <a:t>verduras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 </a:t>
                      </a:r>
                      <a:r>
                        <a:rPr lang="en-GB" dirty="0" err="1"/>
                        <a:t>zumo</a:t>
                      </a:r>
                      <a:r>
                        <a:rPr lang="en-GB" dirty="0"/>
                        <a:t> de </a:t>
                      </a:r>
                      <a:r>
                        <a:rPr lang="en-GB" dirty="0" err="1"/>
                        <a:t>naranja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patatas </a:t>
                      </a:r>
                      <a:r>
                        <a:rPr lang="en-GB" dirty="0" err="1"/>
                        <a:t>fritas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el </a:t>
                      </a:r>
                      <a:r>
                        <a:rPr lang="en-GB" dirty="0" err="1"/>
                        <a:t>agua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93354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578E973-7712-B342-9914-167FC9559EEC}"/>
              </a:ext>
            </a:extLst>
          </p:cNvPr>
          <p:cNvSpPr/>
          <p:nvPr/>
        </p:nvSpPr>
        <p:spPr>
          <a:xfrm>
            <a:off x="0" y="0"/>
            <a:ext cx="4079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Tick me quick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1C1E5E-8907-E349-BF18-F22544B7DB8E}"/>
              </a:ext>
            </a:extLst>
          </p:cNvPr>
          <p:cNvSpPr txBox="1"/>
          <p:nvPr/>
        </p:nvSpPr>
        <p:spPr>
          <a:xfrm>
            <a:off x="6096001" y="72187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Listen to the English word/phrase. </a:t>
            </a:r>
          </a:p>
          <a:p>
            <a:pPr algn="r"/>
            <a:r>
              <a:rPr lang="en-GB" dirty="0"/>
              <a:t>Race your partner to tick it on the grid. </a:t>
            </a:r>
          </a:p>
          <a:p>
            <a:pPr algn="r"/>
            <a:r>
              <a:rPr lang="en-GB" dirty="0"/>
              <a:t>Keep a tally of who is the quickest at the bottom of the page.</a:t>
            </a:r>
          </a:p>
        </p:txBody>
      </p:sp>
      <p:pic>
        <p:nvPicPr>
          <p:cNvPr id="1026" name="Picture 2" descr="okay">
            <a:extLst>
              <a:ext uri="{FF2B5EF4-FFF2-40B4-BE49-F238E27FC236}">
                <a16:creationId xmlns:a16="http://schemas.microsoft.com/office/drawing/2014/main" id="{1097CD74-669A-0C45-8058-FA34DC934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963" y="-72361"/>
            <a:ext cx="1082626" cy="108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2E9366A-B03F-644B-812E-343CA8E14989}"/>
              </a:ext>
            </a:extLst>
          </p:cNvPr>
          <p:cNvGraphicFramePr>
            <a:graphicFrameLocks noGrp="1"/>
          </p:cNvGraphicFramePr>
          <p:nvPr/>
        </p:nvGraphicFramePr>
        <p:xfrm>
          <a:off x="557275" y="5986779"/>
          <a:ext cx="11049706" cy="799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4853">
                  <a:extLst>
                    <a:ext uri="{9D8B030D-6E8A-4147-A177-3AD203B41FA5}">
                      <a16:colId xmlns:a16="http://schemas.microsoft.com/office/drawing/2014/main" val="3714131557"/>
                    </a:ext>
                  </a:extLst>
                </a:gridCol>
                <a:gridCol w="5524853">
                  <a:extLst>
                    <a:ext uri="{9D8B030D-6E8A-4147-A177-3AD203B41FA5}">
                      <a16:colId xmlns:a16="http://schemas.microsoft.com/office/drawing/2014/main" val="3132499317"/>
                    </a:ext>
                  </a:extLst>
                </a:gridCol>
              </a:tblGrid>
              <a:tr h="799033">
                <a:tc>
                  <a:txBody>
                    <a:bodyPr/>
                    <a:lstStyle/>
                    <a:p>
                      <a:r>
                        <a:rPr lang="en-GB" b="1" dirty="0"/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Name: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74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88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Macintosh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Warren</dc:creator>
  <cp:lastModifiedBy>D Warren</cp:lastModifiedBy>
  <cp:revision>1</cp:revision>
  <dcterms:created xsi:type="dcterms:W3CDTF">2021-06-03T18:09:39Z</dcterms:created>
  <dcterms:modified xsi:type="dcterms:W3CDTF">2021-06-03T18:09:57Z</dcterms:modified>
</cp:coreProperties>
</file>